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4"/>
  </p:notesMasterIdLst>
  <p:sldIdLst>
    <p:sldId id="256" r:id="rId3"/>
    <p:sldId id="272" r:id="rId4"/>
    <p:sldId id="273" r:id="rId5"/>
    <p:sldId id="282" r:id="rId6"/>
    <p:sldId id="274" r:id="rId7"/>
    <p:sldId id="283" r:id="rId8"/>
    <p:sldId id="284" r:id="rId9"/>
    <p:sldId id="276" r:id="rId10"/>
    <p:sldId id="285" r:id="rId11"/>
    <p:sldId id="286" r:id="rId12"/>
    <p:sldId id="270"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6" autoAdjust="0"/>
    <p:restoredTop sz="94660"/>
  </p:normalViewPr>
  <p:slideViewPr>
    <p:cSldViewPr snapToGrid="0">
      <p:cViewPr varScale="1">
        <p:scale>
          <a:sx n="109" d="100"/>
          <a:sy n="109" d="100"/>
        </p:scale>
        <p:origin x="54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19.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19.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E6781-AE20-443C-A09E-E4732D5AE6DA}"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20502E96-8D89-4F68-8B1B-03BFEBA6BEDA}">
      <dgm:prSet phldrT="[Texto]" custT="1"/>
      <dgm:spPr>
        <a:solidFill>
          <a:schemeClr val="accent5">
            <a:lumMod val="40000"/>
            <a:lumOff val="60000"/>
          </a:schemeClr>
        </a:solidFill>
      </dgm:spPr>
      <dgm:t>
        <a:bodyPr/>
        <a:lstStyle/>
        <a:p>
          <a:pPr algn="l"/>
          <a:r>
            <a:rPr lang="en-US" sz="1600" kern="1200">
              <a:solidFill>
                <a:prstClr val="black"/>
              </a:solidFill>
              <a:latin typeface="Speak Pro" panose="020F0502020204030204"/>
              <a:ea typeface="+mn-ea"/>
              <a:cs typeface="+mn-cs"/>
            </a:rPr>
            <a:t>Develop new training content on energy efficient wood construction methods and applications. </a:t>
          </a:r>
          <a:endParaRPr lang="es-ES" sz="1600" kern="1200" dirty="0">
            <a:solidFill>
              <a:prstClr val="black"/>
            </a:solidFill>
            <a:latin typeface="Speak Pro" panose="020F0502020204030204"/>
            <a:ea typeface="+mn-ea"/>
            <a:cs typeface="+mn-cs"/>
          </a:endParaRPr>
        </a:p>
      </dgm:t>
    </dgm:pt>
    <dgm:pt modelId="{607E649F-701C-41CB-B1D7-01572233F191}" type="parTrans" cxnId="{AA494094-3AAB-48C9-8A13-7E4949D45932}">
      <dgm:prSet/>
      <dgm:spPr/>
      <dgm:t>
        <a:bodyPr/>
        <a:lstStyle/>
        <a:p>
          <a:endParaRPr lang="es-ES"/>
        </a:p>
      </dgm:t>
    </dgm:pt>
    <dgm:pt modelId="{86960F3F-DA0E-497A-8C13-276EE9D5F588}" type="sibTrans" cxnId="{AA494094-3AAB-48C9-8A13-7E4949D45932}">
      <dgm:prSet/>
      <dgm:spPr>
        <a:ln>
          <a:solidFill>
            <a:schemeClr val="accent5">
              <a:lumMod val="50000"/>
            </a:schemeClr>
          </a:solidFill>
        </a:ln>
      </dgm:spPr>
      <dgm:t>
        <a:bodyPr/>
        <a:lstStyle/>
        <a:p>
          <a:endParaRPr lang="es-ES"/>
        </a:p>
      </dgm:t>
    </dgm:pt>
    <dgm:pt modelId="{A9BCB335-A509-43C0-993F-64602AC78AB7}">
      <dgm:prSet phldrT="[Texto]"/>
      <dgm:spPr>
        <a:solidFill>
          <a:schemeClr val="accent5">
            <a:lumMod val="40000"/>
            <a:lumOff val="60000"/>
          </a:schemeClr>
        </a:solidFill>
      </dgm:spPr>
      <dgm:t>
        <a:bodyPr/>
        <a:lstStyle/>
        <a:p>
          <a:pPr algn="l"/>
          <a:r>
            <a:rPr lang="en-US">
              <a:solidFill>
                <a:schemeClr val="tx1"/>
              </a:solidFill>
            </a:rPr>
            <a:t>Develop teaching materials, VET integration guidelines, and trainer’s guide to support VET providers to integrate new woodworking technologies and processes into their WBL and apprenticeships offerings.</a:t>
          </a:r>
          <a:endParaRPr lang="de-DE" dirty="0">
            <a:solidFill>
              <a:schemeClr val="tx1"/>
            </a:solidFill>
          </a:endParaRPr>
        </a:p>
      </dgm:t>
    </dgm:pt>
    <dgm:pt modelId="{490AE01A-9BCE-4982-99E3-40A33E411B38}" type="parTrans" cxnId="{C876D313-3C2E-4782-8688-E920C284DE7C}">
      <dgm:prSet/>
      <dgm:spPr/>
      <dgm:t>
        <a:bodyPr/>
        <a:lstStyle/>
        <a:p>
          <a:endParaRPr lang="es-ES"/>
        </a:p>
      </dgm:t>
    </dgm:pt>
    <dgm:pt modelId="{9683A5B5-8465-43A7-B134-97830B8B935E}" type="sibTrans" cxnId="{C876D313-3C2E-4782-8688-E920C284DE7C}">
      <dgm:prSet/>
      <dgm:spPr/>
      <dgm:t>
        <a:bodyPr/>
        <a:lstStyle/>
        <a:p>
          <a:endParaRPr lang="es-ES"/>
        </a:p>
      </dgm:t>
    </dgm:pt>
    <dgm:pt modelId="{CE1D0A50-5690-4361-9412-CA9D7ABB544A}">
      <dgm:prSet phldrT="[Texto]" custT="1"/>
      <dgm:spPr>
        <a:solidFill>
          <a:schemeClr val="accent5">
            <a:lumMod val="40000"/>
            <a:lumOff val="60000"/>
          </a:schemeClr>
        </a:solidFill>
      </dgm:spPr>
      <dgm:t>
        <a:bodyPr/>
        <a:lstStyle/>
        <a:p>
          <a:pPr algn="l"/>
          <a:r>
            <a:rPr lang="en-US" sz="1600" kern="1200" dirty="0">
              <a:solidFill>
                <a:prstClr val="black"/>
              </a:solidFill>
              <a:latin typeface="Speak Pro" panose="020F0502020204030204"/>
              <a:ea typeface="+mn-ea"/>
              <a:cs typeface="+mn-cs"/>
            </a:rPr>
            <a:t>Improve cooperation between VET providers and businesses to provide opportunities that will enable learners to apply the acquired knowledge and skills in real-life workplace situations.</a:t>
          </a:r>
          <a:endParaRPr lang="es-ES" sz="1600" kern="1200" dirty="0">
            <a:solidFill>
              <a:prstClr val="black"/>
            </a:solidFill>
            <a:latin typeface="Speak Pro" panose="020F0502020204030204"/>
            <a:ea typeface="+mn-ea"/>
            <a:cs typeface="+mn-cs"/>
          </a:endParaRPr>
        </a:p>
      </dgm:t>
    </dgm:pt>
    <dgm:pt modelId="{95DE575A-F8B5-48EA-9332-D878E4174345}" type="parTrans" cxnId="{6E7F2373-7350-47DD-A8B6-EC93F814F79E}">
      <dgm:prSet/>
      <dgm:spPr/>
      <dgm:t>
        <a:bodyPr/>
        <a:lstStyle/>
        <a:p>
          <a:endParaRPr lang="es-ES"/>
        </a:p>
      </dgm:t>
    </dgm:pt>
    <dgm:pt modelId="{911ED5B1-BA83-4A11-A377-7FF5747894BD}" type="sibTrans" cxnId="{6E7F2373-7350-47DD-A8B6-EC93F814F79E}">
      <dgm:prSet/>
      <dgm:spPr/>
      <dgm:t>
        <a:bodyPr/>
        <a:lstStyle/>
        <a:p>
          <a:endParaRPr lang="es-ES"/>
        </a:p>
      </dgm:t>
    </dgm:pt>
    <dgm:pt modelId="{B88CA031-5252-4AE0-A24D-367223CAD753}" type="pres">
      <dgm:prSet presAssocID="{13BE6781-AE20-443C-A09E-E4732D5AE6DA}" presName="Name0" presStyleCnt="0">
        <dgm:presLayoutVars>
          <dgm:chMax val="7"/>
          <dgm:chPref val="7"/>
          <dgm:dir/>
        </dgm:presLayoutVars>
      </dgm:prSet>
      <dgm:spPr/>
    </dgm:pt>
    <dgm:pt modelId="{E80D80EB-2ED1-4A2E-A0F1-D8379835DAA9}" type="pres">
      <dgm:prSet presAssocID="{13BE6781-AE20-443C-A09E-E4732D5AE6DA}" presName="Name1" presStyleCnt="0"/>
      <dgm:spPr/>
    </dgm:pt>
    <dgm:pt modelId="{92805113-C944-4B5D-B8BB-592995F30108}" type="pres">
      <dgm:prSet presAssocID="{13BE6781-AE20-443C-A09E-E4732D5AE6DA}" presName="cycle" presStyleCnt="0"/>
      <dgm:spPr/>
    </dgm:pt>
    <dgm:pt modelId="{0EF1D876-2391-4A2E-B811-6BD30A89336C}" type="pres">
      <dgm:prSet presAssocID="{13BE6781-AE20-443C-A09E-E4732D5AE6DA}" presName="srcNode" presStyleLbl="node1" presStyleIdx="0" presStyleCnt="3"/>
      <dgm:spPr/>
    </dgm:pt>
    <dgm:pt modelId="{76AE0B35-C20B-436B-A4E6-B711AE52CC99}" type="pres">
      <dgm:prSet presAssocID="{13BE6781-AE20-443C-A09E-E4732D5AE6DA}" presName="conn" presStyleLbl="parChTrans1D2" presStyleIdx="0" presStyleCnt="1" custLinFactNeighborX="-1119" custLinFactNeighborY="2425"/>
      <dgm:spPr/>
      <dgm:t>
        <a:bodyPr/>
        <a:lstStyle/>
        <a:p>
          <a:endParaRPr lang="en-US"/>
        </a:p>
      </dgm:t>
    </dgm:pt>
    <dgm:pt modelId="{9D38C492-3945-42C4-B380-FDC148C59958}" type="pres">
      <dgm:prSet presAssocID="{13BE6781-AE20-443C-A09E-E4732D5AE6DA}" presName="extraNode" presStyleLbl="node1" presStyleIdx="0" presStyleCnt="3"/>
      <dgm:spPr/>
    </dgm:pt>
    <dgm:pt modelId="{25B20EDB-C5D5-47A6-8B54-D07D53937E30}" type="pres">
      <dgm:prSet presAssocID="{13BE6781-AE20-443C-A09E-E4732D5AE6DA}" presName="dstNode" presStyleLbl="node1" presStyleIdx="0" presStyleCnt="3"/>
      <dgm:spPr/>
    </dgm:pt>
    <dgm:pt modelId="{FBCBA21B-C7ED-46AE-B476-4D35FF9B3278}" type="pres">
      <dgm:prSet presAssocID="{20502E96-8D89-4F68-8B1B-03BFEBA6BEDA}" presName="text_1" presStyleLbl="node1" presStyleIdx="0" presStyleCnt="3">
        <dgm:presLayoutVars>
          <dgm:bulletEnabled val="1"/>
        </dgm:presLayoutVars>
      </dgm:prSet>
      <dgm:spPr/>
      <dgm:t>
        <a:bodyPr/>
        <a:lstStyle/>
        <a:p>
          <a:endParaRPr lang="en-US"/>
        </a:p>
      </dgm:t>
    </dgm:pt>
    <dgm:pt modelId="{BFDB1173-3E20-42E7-9BC0-AF61B3BBFF94}" type="pres">
      <dgm:prSet presAssocID="{20502E96-8D89-4F68-8B1B-03BFEBA6BEDA}" presName="accent_1" presStyleCnt="0"/>
      <dgm:spPr/>
    </dgm:pt>
    <dgm:pt modelId="{0BA39AEE-9361-41D9-B635-D8C01C3D0AEE}" type="pres">
      <dgm:prSet presAssocID="{20502E96-8D89-4F68-8B1B-03BFEBA6BEDA}" presName="accentRepeatNode" presStyleLbl="solidFgAcc1" presStyleIdx="0" presStyleCnt="3"/>
      <dgm:spPr>
        <a:ln>
          <a:solidFill>
            <a:schemeClr val="accent5"/>
          </a:solidFill>
        </a:ln>
      </dgm:spPr>
    </dgm:pt>
    <dgm:pt modelId="{F9C3B530-B2F3-4B2F-A3F9-44979AA45320}" type="pres">
      <dgm:prSet presAssocID="{A9BCB335-A509-43C0-993F-64602AC78AB7}" presName="text_2" presStyleLbl="node1" presStyleIdx="1" presStyleCnt="3">
        <dgm:presLayoutVars>
          <dgm:bulletEnabled val="1"/>
        </dgm:presLayoutVars>
      </dgm:prSet>
      <dgm:spPr/>
      <dgm:t>
        <a:bodyPr/>
        <a:lstStyle/>
        <a:p>
          <a:endParaRPr lang="en-US"/>
        </a:p>
      </dgm:t>
    </dgm:pt>
    <dgm:pt modelId="{D50CEFD9-F953-42A4-A735-B6643C291B8B}" type="pres">
      <dgm:prSet presAssocID="{A9BCB335-A509-43C0-993F-64602AC78AB7}" presName="accent_2" presStyleCnt="0"/>
      <dgm:spPr/>
    </dgm:pt>
    <dgm:pt modelId="{D402C68C-ADA0-4BB8-9637-B4A5813996CC}" type="pres">
      <dgm:prSet presAssocID="{A9BCB335-A509-43C0-993F-64602AC78AB7}" presName="accentRepeatNode" presStyleLbl="solidFgAcc1" presStyleIdx="1" presStyleCnt="3"/>
      <dgm:spPr>
        <a:ln>
          <a:solidFill>
            <a:schemeClr val="accent5"/>
          </a:solidFill>
        </a:ln>
      </dgm:spPr>
    </dgm:pt>
    <dgm:pt modelId="{7BF72C44-DBA5-45A2-9B11-B152896C7DD9}" type="pres">
      <dgm:prSet presAssocID="{CE1D0A50-5690-4361-9412-CA9D7ABB544A}" presName="text_3" presStyleLbl="node1" presStyleIdx="2" presStyleCnt="3">
        <dgm:presLayoutVars>
          <dgm:bulletEnabled val="1"/>
        </dgm:presLayoutVars>
      </dgm:prSet>
      <dgm:spPr/>
      <dgm:t>
        <a:bodyPr/>
        <a:lstStyle/>
        <a:p>
          <a:endParaRPr lang="en-US"/>
        </a:p>
      </dgm:t>
    </dgm:pt>
    <dgm:pt modelId="{3AE582E5-85E2-4E05-B0CA-D4FCED250044}" type="pres">
      <dgm:prSet presAssocID="{CE1D0A50-5690-4361-9412-CA9D7ABB544A}" presName="accent_3" presStyleCnt="0"/>
      <dgm:spPr/>
    </dgm:pt>
    <dgm:pt modelId="{4A870ECE-823D-4E18-9A42-6701CC6414CF}" type="pres">
      <dgm:prSet presAssocID="{CE1D0A50-5690-4361-9412-CA9D7ABB544A}" presName="accentRepeatNode" presStyleLbl="solidFgAcc1" presStyleIdx="2" presStyleCnt="3"/>
      <dgm:spPr>
        <a:ln>
          <a:solidFill>
            <a:schemeClr val="accent5"/>
          </a:solidFill>
        </a:ln>
      </dgm:spPr>
    </dgm:pt>
  </dgm:ptLst>
  <dgm:cxnLst>
    <dgm:cxn modelId="{C381FA82-6552-4F83-9936-6ED2606A4EB4}" type="presOf" srcId="{A9BCB335-A509-43C0-993F-64602AC78AB7}" destId="{F9C3B530-B2F3-4B2F-A3F9-44979AA45320}" srcOrd="0" destOrd="0" presId="urn:microsoft.com/office/officeart/2008/layout/VerticalCurvedList"/>
    <dgm:cxn modelId="{79F2A4FA-60C3-4E28-B053-E3EEB80204BF}" type="presOf" srcId="{13BE6781-AE20-443C-A09E-E4732D5AE6DA}" destId="{B88CA031-5252-4AE0-A24D-367223CAD753}" srcOrd="0" destOrd="0" presId="urn:microsoft.com/office/officeart/2008/layout/VerticalCurvedList"/>
    <dgm:cxn modelId="{CE0B8CB2-68DE-4ECC-A672-6EBD825EDDE8}" type="presOf" srcId="{86960F3F-DA0E-497A-8C13-276EE9D5F588}" destId="{76AE0B35-C20B-436B-A4E6-B711AE52CC99}" srcOrd="0" destOrd="0" presId="urn:microsoft.com/office/officeart/2008/layout/VerticalCurvedList"/>
    <dgm:cxn modelId="{C876D313-3C2E-4782-8688-E920C284DE7C}" srcId="{13BE6781-AE20-443C-A09E-E4732D5AE6DA}" destId="{A9BCB335-A509-43C0-993F-64602AC78AB7}" srcOrd="1" destOrd="0" parTransId="{490AE01A-9BCE-4982-99E3-40A33E411B38}" sibTransId="{9683A5B5-8465-43A7-B134-97830B8B935E}"/>
    <dgm:cxn modelId="{6E7F2373-7350-47DD-A8B6-EC93F814F79E}" srcId="{13BE6781-AE20-443C-A09E-E4732D5AE6DA}" destId="{CE1D0A50-5690-4361-9412-CA9D7ABB544A}" srcOrd="2" destOrd="0" parTransId="{95DE575A-F8B5-48EA-9332-D878E4174345}" sibTransId="{911ED5B1-BA83-4A11-A377-7FF5747894BD}"/>
    <dgm:cxn modelId="{D3168D34-002D-447A-BED9-9F2E359CF6F6}" type="presOf" srcId="{CE1D0A50-5690-4361-9412-CA9D7ABB544A}" destId="{7BF72C44-DBA5-45A2-9B11-B152896C7DD9}" srcOrd="0" destOrd="0" presId="urn:microsoft.com/office/officeart/2008/layout/VerticalCurvedList"/>
    <dgm:cxn modelId="{64000A46-3543-4F7F-BB53-8C26FE27396D}" type="presOf" srcId="{20502E96-8D89-4F68-8B1B-03BFEBA6BEDA}" destId="{FBCBA21B-C7ED-46AE-B476-4D35FF9B3278}" srcOrd="0" destOrd="0" presId="urn:microsoft.com/office/officeart/2008/layout/VerticalCurvedList"/>
    <dgm:cxn modelId="{AA494094-3AAB-48C9-8A13-7E4949D45932}" srcId="{13BE6781-AE20-443C-A09E-E4732D5AE6DA}" destId="{20502E96-8D89-4F68-8B1B-03BFEBA6BEDA}" srcOrd="0" destOrd="0" parTransId="{607E649F-701C-41CB-B1D7-01572233F191}" sibTransId="{86960F3F-DA0E-497A-8C13-276EE9D5F588}"/>
    <dgm:cxn modelId="{AB2F169B-2AE1-4055-B165-E52373B7513C}" type="presParOf" srcId="{B88CA031-5252-4AE0-A24D-367223CAD753}" destId="{E80D80EB-2ED1-4A2E-A0F1-D8379835DAA9}" srcOrd="0" destOrd="0" presId="urn:microsoft.com/office/officeart/2008/layout/VerticalCurvedList"/>
    <dgm:cxn modelId="{F8E20474-5782-44AA-B994-8C530FDC5B78}" type="presParOf" srcId="{E80D80EB-2ED1-4A2E-A0F1-D8379835DAA9}" destId="{92805113-C944-4B5D-B8BB-592995F30108}" srcOrd="0" destOrd="0" presId="urn:microsoft.com/office/officeart/2008/layout/VerticalCurvedList"/>
    <dgm:cxn modelId="{0A85CC43-CDAE-478F-AE07-FE47C734E16A}" type="presParOf" srcId="{92805113-C944-4B5D-B8BB-592995F30108}" destId="{0EF1D876-2391-4A2E-B811-6BD30A89336C}" srcOrd="0" destOrd="0" presId="urn:microsoft.com/office/officeart/2008/layout/VerticalCurvedList"/>
    <dgm:cxn modelId="{BD019219-B5A9-4DD5-A682-872ACAB57929}" type="presParOf" srcId="{92805113-C944-4B5D-B8BB-592995F30108}" destId="{76AE0B35-C20B-436B-A4E6-B711AE52CC99}" srcOrd="1" destOrd="0" presId="urn:microsoft.com/office/officeart/2008/layout/VerticalCurvedList"/>
    <dgm:cxn modelId="{E2AD6BBA-018A-44BA-A988-4EFF7A2DCFE0}" type="presParOf" srcId="{92805113-C944-4B5D-B8BB-592995F30108}" destId="{9D38C492-3945-42C4-B380-FDC148C59958}" srcOrd="2" destOrd="0" presId="urn:microsoft.com/office/officeart/2008/layout/VerticalCurvedList"/>
    <dgm:cxn modelId="{B8ABA372-239E-4B99-9E1A-57865F1C5732}" type="presParOf" srcId="{92805113-C944-4B5D-B8BB-592995F30108}" destId="{25B20EDB-C5D5-47A6-8B54-D07D53937E30}" srcOrd="3" destOrd="0" presId="urn:microsoft.com/office/officeart/2008/layout/VerticalCurvedList"/>
    <dgm:cxn modelId="{15B15467-8C5B-456A-8A5E-FA8020C43146}" type="presParOf" srcId="{E80D80EB-2ED1-4A2E-A0F1-D8379835DAA9}" destId="{FBCBA21B-C7ED-46AE-B476-4D35FF9B3278}" srcOrd="1" destOrd="0" presId="urn:microsoft.com/office/officeart/2008/layout/VerticalCurvedList"/>
    <dgm:cxn modelId="{519DC909-5D31-49D7-8B6E-D6595793025C}" type="presParOf" srcId="{E80D80EB-2ED1-4A2E-A0F1-D8379835DAA9}" destId="{BFDB1173-3E20-42E7-9BC0-AF61B3BBFF94}" srcOrd="2" destOrd="0" presId="urn:microsoft.com/office/officeart/2008/layout/VerticalCurvedList"/>
    <dgm:cxn modelId="{1C233DF7-F7A7-4817-A98F-63691C8D3B28}" type="presParOf" srcId="{BFDB1173-3E20-42E7-9BC0-AF61B3BBFF94}" destId="{0BA39AEE-9361-41D9-B635-D8C01C3D0AEE}" srcOrd="0" destOrd="0" presId="urn:microsoft.com/office/officeart/2008/layout/VerticalCurvedList"/>
    <dgm:cxn modelId="{D5758229-004D-450D-B237-895D757545B8}" type="presParOf" srcId="{E80D80EB-2ED1-4A2E-A0F1-D8379835DAA9}" destId="{F9C3B530-B2F3-4B2F-A3F9-44979AA45320}" srcOrd="3" destOrd="0" presId="urn:microsoft.com/office/officeart/2008/layout/VerticalCurvedList"/>
    <dgm:cxn modelId="{F6D237C6-A52C-4835-BA37-854F7038E14E}" type="presParOf" srcId="{E80D80EB-2ED1-4A2E-A0F1-D8379835DAA9}" destId="{D50CEFD9-F953-42A4-A735-B6643C291B8B}" srcOrd="4" destOrd="0" presId="urn:microsoft.com/office/officeart/2008/layout/VerticalCurvedList"/>
    <dgm:cxn modelId="{921C1ADC-51D4-4CFE-A15A-A1DEC2B18FCB}" type="presParOf" srcId="{D50CEFD9-F953-42A4-A735-B6643C291B8B}" destId="{D402C68C-ADA0-4BB8-9637-B4A5813996CC}" srcOrd="0" destOrd="0" presId="urn:microsoft.com/office/officeart/2008/layout/VerticalCurvedList"/>
    <dgm:cxn modelId="{C56E7082-99F1-4C35-9F9A-FB4F1891602B}" type="presParOf" srcId="{E80D80EB-2ED1-4A2E-A0F1-D8379835DAA9}" destId="{7BF72C44-DBA5-45A2-9B11-B152896C7DD9}" srcOrd="5" destOrd="0" presId="urn:microsoft.com/office/officeart/2008/layout/VerticalCurvedList"/>
    <dgm:cxn modelId="{9A5B98F2-9C78-4B07-9C2C-BC11A2EE2421}" type="presParOf" srcId="{E80D80EB-2ED1-4A2E-A0F1-D8379835DAA9}" destId="{3AE582E5-85E2-4E05-B0CA-D4FCED250044}" srcOrd="6" destOrd="0" presId="urn:microsoft.com/office/officeart/2008/layout/VerticalCurvedList"/>
    <dgm:cxn modelId="{BD54DBA7-DB76-416D-8B86-187587B2BEC1}" type="presParOf" srcId="{3AE582E5-85E2-4E05-B0CA-D4FCED250044}" destId="{4A870ECE-823D-4E18-9A42-6701CC6414C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BD6A1-975F-4A83-AAD8-7A56B2B3ECAE}" type="doc">
      <dgm:prSet loTypeId="urn:microsoft.com/office/officeart/2008/layout/HexagonCluster" loCatId="relationship" qsTypeId="urn:microsoft.com/office/officeart/2005/8/quickstyle/simple4" qsCatId="simple" csTypeId="urn:microsoft.com/office/officeart/2005/8/colors/colorful5" csCatId="colorful" phldr="1"/>
      <dgm:spPr/>
      <dgm:t>
        <a:bodyPr/>
        <a:lstStyle/>
        <a:p>
          <a:endParaRPr lang="es-ES"/>
        </a:p>
      </dgm:t>
    </dgm:pt>
    <dgm:pt modelId="{F4881A8B-452B-4FF6-9E29-84B29BBFA604}">
      <dgm:prSet phldrT="[Texto]" custT="1"/>
      <dgm:spPr>
        <a:solidFill>
          <a:schemeClr val="accent5">
            <a:lumMod val="60000"/>
            <a:lumOff val="40000"/>
          </a:schemeClr>
        </a:solidFill>
        <a:ln>
          <a:noFill/>
        </a:ln>
      </dgm:spPr>
      <dgm:t>
        <a:bodyPr/>
        <a:lstStyle/>
        <a:p>
          <a:r>
            <a:rPr lang="en-GB" sz="1600" b="1" noProof="0" dirty="0">
              <a:solidFill>
                <a:schemeClr val="tx1"/>
              </a:solidFill>
              <a:latin typeface="+mn-lt"/>
            </a:rPr>
            <a:t>Construction sector employers</a:t>
          </a:r>
        </a:p>
      </dgm:t>
    </dgm:pt>
    <dgm:pt modelId="{49E2572C-C4AE-4CFB-834C-BA379A2CDA77}" type="parTrans" cxnId="{339F4403-67C2-4B5D-B337-ACAFA366DCF5}">
      <dgm:prSet/>
      <dgm:spPr/>
      <dgm:t>
        <a:bodyPr/>
        <a:lstStyle/>
        <a:p>
          <a:endParaRPr lang="en-GB" sz="2400" b="1" noProof="0" dirty="0"/>
        </a:p>
      </dgm:t>
    </dgm:pt>
    <dgm:pt modelId="{74D8AE13-40F5-43B0-A2EC-3D7264E750AB}" type="sibTrans" cxnId="{339F4403-67C2-4B5D-B337-ACAFA366DCF5}">
      <dgm:prSet/>
      <dgm:spPr>
        <a:blipFill>
          <a:blip xmlns:r="http://schemas.openxmlformats.org/officeDocument/2006/relationships" r:embed="rId1"/>
          <a:srcRect/>
          <a:stretch>
            <a:fillRect l="-5000" r="-5000"/>
          </a:stretch>
        </a:blipFill>
        <a:ln>
          <a:noFill/>
        </a:ln>
      </dgm:spPr>
      <dgm:t>
        <a:bodyPr/>
        <a:lstStyle/>
        <a:p>
          <a:endParaRPr lang="en-GB" sz="2400" b="1" noProof="0" dirty="0"/>
        </a:p>
      </dgm:t>
    </dgm:pt>
    <dgm:pt modelId="{27DBBAD4-8CC9-48B0-B2B4-CDAE8A905D33}">
      <dgm:prSet phldrT="[Texto]" custT="1"/>
      <dgm:spPr>
        <a:solidFill>
          <a:schemeClr val="accent5">
            <a:lumMod val="60000"/>
            <a:lumOff val="40000"/>
          </a:schemeClr>
        </a:solidFill>
        <a:ln>
          <a:noFill/>
        </a:ln>
      </dgm:spPr>
      <dgm:t>
        <a:bodyPr/>
        <a:lstStyle/>
        <a:p>
          <a:r>
            <a:rPr lang="en-GB" sz="1600" b="1" noProof="0" dirty="0">
              <a:solidFill>
                <a:schemeClr val="tx1"/>
              </a:solidFill>
              <a:latin typeface="+mn-lt"/>
            </a:rPr>
            <a:t>VET &amp; WBL Apprentices in construction sector</a:t>
          </a:r>
        </a:p>
      </dgm:t>
    </dgm:pt>
    <dgm:pt modelId="{60E4CFD4-5F38-4B3D-A6B5-7AD4343B9F09}" type="parTrans" cxnId="{55934DA9-C610-4D63-95EC-E1EEED25F3A2}">
      <dgm:prSet/>
      <dgm:spPr/>
      <dgm:t>
        <a:bodyPr/>
        <a:lstStyle/>
        <a:p>
          <a:endParaRPr lang="en-GB" sz="2400" b="1" noProof="0" dirty="0"/>
        </a:p>
      </dgm:t>
    </dgm:pt>
    <dgm:pt modelId="{9AA79C30-AA11-403E-8C4A-662001F235C0}" type="sibTrans" cxnId="{55934DA9-C610-4D63-95EC-E1EEED25F3A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bg1"/>
          </a:solidFill>
        </a:ln>
      </dgm:spPr>
      <dgm:t>
        <a:bodyPr/>
        <a:lstStyle/>
        <a:p>
          <a:endParaRPr lang="en-GB" sz="2400" b="1" noProof="0" dirty="0"/>
        </a:p>
      </dgm:t>
    </dgm:pt>
    <dgm:pt modelId="{A6D362CA-011C-4C5D-AEA4-066BBE7E5C90}">
      <dgm:prSet phldrT="[Texto]" custT="1"/>
      <dgm:spPr>
        <a:solidFill>
          <a:schemeClr val="accent5">
            <a:lumMod val="60000"/>
            <a:lumOff val="40000"/>
          </a:schemeClr>
        </a:solidFill>
        <a:ln>
          <a:noFill/>
        </a:ln>
      </dgm:spPr>
      <dgm:t>
        <a:bodyPr/>
        <a:lstStyle/>
        <a:p>
          <a:r>
            <a:rPr lang="en-GB" sz="1400" b="1" noProof="0" dirty="0">
              <a:solidFill>
                <a:schemeClr val="tx1"/>
              </a:solidFill>
              <a:latin typeface="+mn-lt"/>
            </a:rPr>
            <a:t>Sector representatives and policy makers</a:t>
          </a:r>
        </a:p>
      </dgm:t>
    </dgm:pt>
    <dgm:pt modelId="{502A1260-4CFF-434D-A1C3-368DB075BBE6}" type="parTrans" cxnId="{97E34291-636C-4471-AE67-788FDBD4A1B5}">
      <dgm:prSet/>
      <dgm:spPr/>
      <dgm:t>
        <a:bodyPr/>
        <a:lstStyle/>
        <a:p>
          <a:endParaRPr lang="en-GB" sz="2400" b="1" noProof="0" dirty="0"/>
        </a:p>
      </dgm:t>
    </dgm:pt>
    <dgm:pt modelId="{F34667AE-CCD0-4E79-B360-1175F7385087}" type="sibTrans" cxnId="{97E34291-636C-4471-AE67-788FDBD4A1B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solidFill>
            <a:schemeClr val="bg1"/>
          </a:solidFill>
        </a:ln>
      </dgm:spPr>
      <dgm:t>
        <a:bodyPr/>
        <a:lstStyle/>
        <a:p>
          <a:endParaRPr lang="en-GB" sz="2400" b="1" noProof="0" dirty="0"/>
        </a:p>
      </dgm:t>
    </dgm:pt>
    <dgm:pt modelId="{A9D7D8E7-2417-4782-90AB-3CCA571E5ED2}">
      <dgm:prSet custT="1"/>
      <dgm:spPr>
        <a:solidFill>
          <a:schemeClr val="accent5">
            <a:lumMod val="60000"/>
            <a:lumOff val="40000"/>
          </a:schemeClr>
        </a:solidFill>
        <a:ln>
          <a:noFill/>
        </a:ln>
      </dgm:spPr>
      <dgm:t>
        <a:bodyPr/>
        <a:lstStyle/>
        <a:p>
          <a:r>
            <a:rPr lang="en-GB" sz="1600" b="1" noProof="0" dirty="0">
              <a:solidFill>
                <a:schemeClr val="tx1"/>
              </a:solidFill>
              <a:latin typeface="+mn-lt"/>
            </a:rPr>
            <a:t>VET &amp; WBL providers</a:t>
          </a:r>
        </a:p>
      </dgm:t>
    </dgm:pt>
    <dgm:pt modelId="{B1E1EB88-8974-4308-81B0-CE844DC77477}" type="parTrans" cxnId="{C56E223C-CB71-4CA1-9447-15FF068388F2}">
      <dgm:prSet/>
      <dgm:spPr/>
      <dgm:t>
        <a:bodyPr/>
        <a:lstStyle/>
        <a:p>
          <a:endParaRPr lang="en-GB" sz="2400" b="1" noProof="0" dirty="0"/>
        </a:p>
      </dgm:t>
    </dgm:pt>
    <dgm:pt modelId="{950CAE2F-8045-4DED-86DF-4F45A2F19D2F}" type="sibTrans" cxnId="{C56E223C-CB71-4CA1-9447-15FF068388F2}">
      <dgm:prSet/>
      <dgm:spPr>
        <a:blipFill>
          <a:blip xmlns:r="http://schemas.openxmlformats.org/officeDocument/2006/relationships" r:embed="rId4" cstate="hq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t="-8000" b="-8000"/>
          </a:stretch>
        </a:blipFill>
        <a:ln>
          <a:solidFill>
            <a:schemeClr val="bg1"/>
          </a:solidFill>
        </a:ln>
      </dgm:spPr>
      <dgm:t>
        <a:bodyPr/>
        <a:lstStyle/>
        <a:p>
          <a:endParaRPr lang="en-GB" sz="2400" b="1" noProof="0" dirty="0"/>
        </a:p>
      </dgm:t>
    </dgm:pt>
    <dgm:pt modelId="{EA412083-C06B-4B8B-A9D0-03215394DB85}">
      <dgm:prSet custT="1"/>
      <dgm:spPr>
        <a:solidFill>
          <a:schemeClr val="accent5">
            <a:lumMod val="60000"/>
            <a:lumOff val="40000"/>
          </a:schemeClr>
        </a:solidFill>
        <a:ln>
          <a:noFill/>
        </a:ln>
      </dgm:spPr>
      <dgm:t>
        <a:bodyPr/>
        <a:lstStyle/>
        <a:p>
          <a:r>
            <a:rPr lang="en-GB" sz="1600" b="1" noProof="0" dirty="0">
              <a:solidFill>
                <a:schemeClr val="tx1"/>
              </a:solidFill>
              <a:latin typeface="+mn-lt"/>
            </a:rPr>
            <a:t>Associations, Networks &amp; Social partners</a:t>
          </a:r>
        </a:p>
      </dgm:t>
    </dgm:pt>
    <dgm:pt modelId="{BB84AAB1-B07A-4751-AE34-116563DA5AEE}" type="parTrans" cxnId="{1A585DC4-8DFC-43CB-8D73-F46641DC808D}">
      <dgm:prSet/>
      <dgm:spPr/>
      <dgm:t>
        <a:bodyPr/>
        <a:lstStyle/>
        <a:p>
          <a:endParaRPr lang="en-GB" sz="2400" b="1" noProof="0" dirty="0"/>
        </a:p>
      </dgm:t>
    </dgm:pt>
    <dgm:pt modelId="{ECA9E171-5064-4DBF-82FD-1F245E8843E3}" type="sibTrans" cxnId="{1A585DC4-8DFC-43CB-8D73-F46641DC808D}">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a:ln>
          <a:solidFill>
            <a:schemeClr val="bg1"/>
          </a:solidFill>
        </a:ln>
      </dgm:spPr>
      <dgm:t>
        <a:bodyPr/>
        <a:lstStyle/>
        <a:p>
          <a:endParaRPr lang="en-GB" sz="2400" b="1" noProof="0" dirty="0"/>
        </a:p>
      </dgm:t>
    </dgm:pt>
    <dgm:pt modelId="{03D79628-D53E-4457-BA19-E69580BE2BE2}">
      <dgm:prSet custT="1"/>
      <dgm:spPr>
        <a:solidFill>
          <a:schemeClr val="accent5">
            <a:lumMod val="60000"/>
            <a:lumOff val="40000"/>
          </a:schemeClr>
        </a:solidFill>
        <a:ln>
          <a:noFill/>
        </a:ln>
      </dgm:spPr>
      <dgm:t>
        <a:bodyPr/>
        <a:lstStyle/>
        <a:p>
          <a:r>
            <a:rPr lang="en-GB" sz="1600" b="1" noProof="0" dirty="0">
              <a:solidFill>
                <a:schemeClr val="tx1"/>
              </a:solidFill>
              <a:latin typeface="+mn-lt"/>
            </a:rPr>
            <a:t>VET authorities &amp; career guidance bodies</a:t>
          </a:r>
        </a:p>
      </dgm:t>
    </dgm:pt>
    <dgm:pt modelId="{DFF0989F-B38A-4D4D-A944-EC0E77EE0B0E}" type="parTrans" cxnId="{23807FA2-A170-47A4-94D7-6B87E6C90ECE}">
      <dgm:prSet/>
      <dgm:spPr/>
      <dgm:t>
        <a:bodyPr/>
        <a:lstStyle/>
        <a:p>
          <a:endParaRPr lang="en-GB" sz="2400" b="1" noProof="0" dirty="0"/>
        </a:p>
      </dgm:t>
    </dgm:pt>
    <dgm:pt modelId="{204CBA1D-3268-4CBA-A23E-63E77714F7BD}" type="sibTrans" cxnId="{23807FA2-A170-47A4-94D7-6B87E6C90ECE}">
      <dgm:prSet/>
      <dgm:spPr>
        <a:blipFill>
          <a:blip xmlns:r="http://schemas.openxmlformats.org/officeDocument/2006/relationships" r:embed="rId7">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a:stretch>
            <a:fillRect/>
          </a:stretch>
        </a:blipFill>
        <a:ln>
          <a:solidFill>
            <a:schemeClr val="bg1"/>
          </a:solidFill>
        </a:ln>
      </dgm:spPr>
      <dgm:t>
        <a:bodyPr/>
        <a:lstStyle/>
        <a:p>
          <a:endParaRPr lang="en-GB" sz="2400" b="1" noProof="0" dirty="0"/>
        </a:p>
      </dgm:t>
    </dgm:pt>
    <dgm:pt modelId="{6DF2AB86-CAC7-445F-B7E5-5E8F95147B4D}" type="pres">
      <dgm:prSet presAssocID="{F3FBD6A1-975F-4A83-AAD8-7A56B2B3ECAE}" presName="Name0" presStyleCnt="0">
        <dgm:presLayoutVars>
          <dgm:chMax val="21"/>
          <dgm:chPref val="21"/>
        </dgm:presLayoutVars>
      </dgm:prSet>
      <dgm:spPr/>
      <dgm:t>
        <a:bodyPr/>
        <a:lstStyle/>
        <a:p>
          <a:endParaRPr lang="en-US"/>
        </a:p>
      </dgm:t>
    </dgm:pt>
    <dgm:pt modelId="{97DB9DB5-B677-483B-B646-472FDAEFDFEC}" type="pres">
      <dgm:prSet presAssocID="{F4881A8B-452B-4FF6-9E29-84B29BBFA604}" presName="text1" presStyleCnt="0"/>
      <dgm:spPr/>
    </dgm:pt>
    <dgm:pt modelId="{ABDCA1AA-5A3F-49ED-99C0-E899DFAED454}" type="pres">
      <dgm:prSet presAssocID="{F4881A8B-452B-4FF6-9E29-84B29BBFA604}" presName="textRepeatNode" presStyleLbl="alignNode1" presStyleIdx="0" presStyleCnt="6">
        <dgm:presLayoutVars>
          <dgm:chMax val="0"/>
          <dgm:chPref val="0"/>
          <dgm:bulletEnabled val="1"/>
        </dgm:presLayoutVars>
      </dgm:prSet>
      <dgm:spPr/>
      <dgm:t>
        <a:bodyPr/>
        <a:lstStyle/>
        <a:p>
          <a:endParaRPr lang="en-US"/>
        </a:p>
      </dgm:t>
    </dgm:pt>
    <dgm:pt modelId="{7F816770-EA77-40B2-807D-8BEA8B0A9019}" type="pres">
      <dgm:prSet presAssocID="{F4881A8B-452B-4FF6-9E29-84B29BBFA604}" presName="textaccent1" presStyleCnt="0"/>
      <dgm:spPr/>
    </dgm:pt>
    <dgm:pt modelId="{C7326F1D-990D-4871-B0C9-873E6F76162C}" type="pres">
      <dgm:prSet presAssocID="{F4881A8B-452B-4FF6-9E29-84B29BBFA604}" presName="accentRepeatNode" presStyleLbl="solidAlignAcc1" presStyleIdx="0" presStyleCnt="12"/>
      <dgm:spPr/>
    </dgm:pt>
    <dgm:pt modelId="{D37D2FBF-E7B8-4905-8C74-3BEFFB6DB6A2}" type="pres">
      <dgm:prSet presAssocID="{74D8AE13-40F5-43B0-A2EC-3D7264E750AB}" presName="image1" presStyleCnt="0"/>
      <dgm:spPr/>
    </dgm:pt>
    <dgm:pt modelId="{B222639D-CB6A-4B62-952D-E7D1499414EF}" type="pres">
      <dgm:prSet presAssocID="{74D8AE13-40F5-43B0-A2EC-3D7264E750AB}" presName="imageRepeatNode" presStyleLbl="alignAcc1" presStyleIdx="0" presStyleCnt="6"/>
      <dgm:spPr/>
      <dgm:t>
        <a:bodyPr/>
        <a:lstStyle/>
        <a:p>
          <a:endParaRPr lang="en-US"/>
        </a:p>
      </dgm:t>
    </dgm:pt>
    <dgm:pt modelId="{8B88B53A-FFFA-4BFD-96D9-78D800ABA65C}" type="pres">
      <dgm:prSet presAssocID="{74D8AE13-40F5-43B0-A2EC-3D7264E750AB}" presName="imageaccent1" presStyleCnt="0"/>
      <dgm:spPr/>
    </dgm:pt>
    <dgm:pt modelId="{E30707EE-AF53-426F-9601-ABF3E7BF6BEB}" type="pres">
      <dgm:prSet presAssocID="{74D8AE13-40F5-43B0-A2EC-3D7264E750AB}" presName="accentRepeatNode" presStyleLbl="solidAlignAcc1" presStyleIdx="1" presStyleCnt="12"/>
      <dgm:spPr/>
    </dgm:pt>
    <dgm:pt modelId="{F782B145-7EC9-40A4-864C-FB823D7E3E36}" type="pres">
      <dgm:prSet presAssocID="{27DBBAD4-8CC9-48B0-B2B4-CDAE8A905D33}" presName="text2" presStyleCnt="0"/>
      <dgm:spPr/>
    </dgm:pt>
    <dgm:pt modelId="{FA1F1BF9-F862-4C95-BC7A-EED3CD6817A4}" type="pres">
      <dgm:prSet presAssocID="{27DBBAD4-8CC9-48B0-B2B4-CDAE8A905D33}" presName="textRepeatNode" presStyleLbl="alignNode1" presStyleIdx="1" presStyleCnt="6">
        <dgm:presLayoutVars>
          <dgm:chMax val="0"/>
          <dgm:chPref val="0"/>
          <dgm:bulletEnabled val="1"/>
        </dgm:presLayoutVars>
      </dgm:prSet>
      <dgm:spPr/>
      <dgm:t>
        <a:bodyPr/>
        <a:lstStyle/>
        <a:p>
          <a:endParaRPr lang="en-US"/>
        </a:p>
      </dgm:t>
    </dgm:pt>
    <dgm:pt modelId="{E4CC9D2C-F033-4639-AFA9-844CB599F22F}" type="pres">
      <dgm:prSet presAssocID="{27DBBAD4-8CC9-48B0-B2B4-CDAE8A905D33}" presName="textaccent2" presStyleCnt="0"/>
      <dgm:spPr/>
    </dgm:pt>
    <dgm:pt modelId="{59B5CEFA-A098-4F2E-B874-1366B341B52D}" type="pres">
      <dgm:prSet presAssocID="{27DBBAD4-8CC9-48B0-B2B4-CDAE8A905D33}" presName="accentRepeatNode" presStyleLbl="solidAlignAcc1" presStyleIdx="2" presStyleCnt="12"/>
      <dgm:spPr/>
    </dgm:pt>
    <dgm:pt modelId="{87A82363-0BDB-40BC-8E2C-C3AA2EDB8B12}" type="pres">
      <dgm:prSet presAssocID="{9AA79C30-AA11-403E-8C4A-662001F235C0}" presName="image2" presStyleCnt="0"/>
      <dgm:spPr/>
    </dgm:pt>
    <dgm:pt modelId="{58A37FA7-AB96-4B10-B690-BCC429A5ACCC}" type="pres">
      <dgm:prSet presAssocID="{9AA79C30-AA11-403E-8C4A-662001F235C0}" presName="imageRepeatNode" presStyleLbl="alignAcc1" presStyleIdx="1" presStyleCnt="6"/>
      <dgm:spPr/>
      <dgm:t>
        <a:bodyPr/>
        <a:lstStyle/>
        <a:p>
          <a:endParaRPr lang="en-US"/>
        </a:p>
      </dgm:t>
    </dgm:pt>
    <dgm:pt modelId="{7E587053-DDA9-4EA2-B0DF-907F8793A43B}" type="pres">
      <dgm:prSet presAssocID="{9AA79C30-AA11-403E-8C4A-662001F235C0}" presName="imageaccent2" presStyleCnt="0"/>
      <dgm:spPr/>
    </dgm:pt>
    <dgm:pt modelId="{33A0D330-08AA-414C-B8AF-98E74DEB6692}" type="pres">
      <dgm:prSet presAssocID="{9AA79C30-AA11-403E-8C4A-662001F235C0}" presName="accentRepeatNode" presStyleLbl="solidAlignAcc1" presStyleIdx="3" presStyleCnt="12"/>
      <dgm:spPr/>
    </dgm:pt>
    <dgm:pt modelId="{E44F3790-F01E-4CC6-9C03-4275F008B5C7}" type="pres">
      <dgm:prSet presAssocID="{A9D7D8E7-2417-4782-90AB-3CCA571E5ED2}" presName="text3" presStyleCnt="0"/>
      <dgm:spPr/>
    </dgm:pt>
    <dgm:pt modelId="{04A122E2-5448-48FC-A4C6-8519A7AC3804}" type="pres">
      <dgm:prSet presAssocID="{A9D7D8E7-2417-4782-90AB-3CCA571E5ED2}" presName="textRepeatNode" presStyleLbl="alignNode1" presStyleIdx="2" presStyleCnt="6">
        <dgm:presLayoutVars>
          <dgm:chMax val="0"/>
          <dgm:chPref val="0"/>
          <dgm:bulletEnabled val="1"/>
        </dgm:presLayoutVars>
      </dgm:prSet>
      <dgm:spPr/>
      <dgm:t>
        <a:bodyPr/>
        <a:lstStyle/>
        <a:p>
          <a:endParaRPr lang="en-US"/>
        </a:p>
      </dgm:t>
    </dgm:pt>
    <dgm:pt modelId="{0413940D-0E37-4033-862E-A51E40E5AAB7}" type="pres">
      <dgm:prSet presAssocID="{A9D7D8E7-2417-4782-90AB-3CCA571E5ED2}" presName="textaccent3" presStyleCnt="0"/>
      <dgm:spPr/>
    </dgm:pt>
    <dgm:pt modelId="{878C28DB-5710-40C2-83A9-1BE7D39B3698}" type="pres">
      <dgm:prSet presAssocID="{A9D7D8E7-2417-4782-90AB-3CCA571E5ED2}" presName="accentRepeatNode" presStyleLbl="solidAlignAcc1" presStyleIdx="4" presStyleCnt="12"/>
      <dgm:spPr/>
    </dgm:pt>
    <dgm:pt modelId="{599D81A2-4973-4342-BF82-BCB84C57D26B}" type="pres">
      <dgm:prSet presAssocID="{950CAE2F-8045-4DED-86DF-4F45A2F19D2F}" presName="image3" presStyleCnt="0"/>
      <dgm:spPr/>
    </dgm:pt>
    <dgm:pt modelId="{F201E3AA-F5E5-4852-B3B4-3BE5388DC230}" type="pres">
      <dgm:prSet presAssocID="{950CAE2F-8045-4DED-86DF-4F45A2F19D2F}" presName="imageRepeatNode" presStyleLbl="alignAcc1" presStyleIdx="2" presStyleCnt="6"/>
      <dgm:spPr/>
      <dgm:t>
        <a:bodyPr/>
        <a:lstStyle/>
        <a:p>
          <a:endParaRPr lang="en-US"/>
        </a:p>
      </dgm:t>
    </dgm:pt>
    <dgm:pt modelId="{B3B39D5F-A99B-4A9C-BEC6-274CFE0A49E3}" type="pres">
      <dgm:prSet presAssocID="{950CAE2F-8045-4DED-86DF-4F45A2F19D2F}" presName="imageaccent3" presStyleCnt="0"/>
      <dgm:spPr/>
    </dgm:pt>
    <dgm:pt modelId="{4E6D1C04-C09C-4A9A-A0E6-0CD716B29ED9}" type="pres">
      <dgm:prSet presAssocID="{950CAE2F-8045-4DED-86DF-4F45A2F19D2F}" presName="accentRepeatNode" presStyleLbl="solidAlignAcc1" presStyleIdx="5" presStyleCnt="12"/>
      <dgm:spPr/>
    </dgm:pt>
    <dgm:pt modelId="{D435E2A8-E707-4EB5-A1D9-EA62D96F01A7}" type="pres">
      <dgm:prSet presAssocID="{03D79628-D53E-4457-BA19-E69580BE2BE2}" presName="text4" presStyleCnt="0"/>
      <dgm:spPr/>
    </dgm:pt>
    <dgm:pt modelId="{6DFD7981-35D3-408C-963D-60994465D9E7}" type="pres">
      <dgm:prSet presAssocID="{03D79628-D53E-4457-BA19-E69580BE2BE2}" presName="textRepeatNode" presStyleLbl="alignNode1" presStyleIdx="3" presStyleCnt="6">
        <dgm:presLayoutVars>
          <dgm:chMax val="0"/>
          <dgm:chPref val="0"/>
          <dgm:bulletEnabled val="1"/>
        </dgm:presLayoutVars>
      </dgm:prSet>
      <dgm:spPr/>
      <dgm:t>
        <a:bodyPr/>
        <a:lstStyle/>
        <a:p>
          <a:endParaRPr lang="en-US"/>
        </a:p>
      </dgm:t>
    </dgm:pt>
    <dgm:pt modelId="{562924D5-D8E4-41F3-B7BA-0C54257B5B65}" type="pres">
      <dgm:prSet presAssocID="{03D79628-D53E-4457-BA19-E69580BE2BE2}" presName="textaccent4" presStyleCnt="0"/>
      <dgm:spPr/>
    </dgm:pt>
    <dgm:pt modelId="{F8F120EB-55CA-4CD1-AEB1-84783F75F0D9}" type="pres">
      <dgm:prSet presAssocID="{03D79628-D53E-4457-BA19-E69580BE2BE2}" presName="accentRepeatNode" presStyleLbl="solidAlignAcc1" presStyleIdx="6" presStyleCnt="12"/>
      <dgm:spPr/>
    </dgm:pt>
    <dgm:pt modelId="{DAA53786-14F6-4067-B2B2-61DC91571903}" type="pres">
      <dgm:prSet presAssocID="{204CBA1D-3268-4CBA-A23E-63E77714F7BD}" presName="image4" presStyleCnt="0"/>
      <dgm:spPr/>
    </dgm:pt>
    <dgm:pt modelId="{F456E5FD-AF72-4371-A5EF-83C25B995706}" type="pres">
      <dgm:prSet presAssocID="{204CBA1D-3268-4CBA-A23E-63E77714F7BD}" presName="imageRepeatNode" presStyleLbl="alignAcc1" presStyleIdx="3" presStyleCnt="6"/>
      <dgm:spPr/>
      <dgm:t>
        <a:bodyPr/>
        <a:lstStyle/>
        <a:p>
          <a:endParaRPr lang="en-US"/>
        </a:p>
      </dgm:t>
    </dgm:pt>
    <dgm:pt modelId="{61B70045-AEAD-4C26-AA5B-D05B3DC0145E}" type="pres">
      <dgm:prSet presAssocID="{204CBA1D-3268-4CBA-A23E-63E77714F7BD}" presName="imageaccent4" presStyleCnt="0"/>
      <dgm:spPr/>
    </dgm:pt>
    <dgm:pt modelId="{55F03969-5911-4940-933B-3C721E33C500}" type="pres">
      <dgm:prSet presAssocID="{204CBA1D-3268-4CBA-A23E-63E77714F7BD}" presName="accentRepeatNode" presStyleLbl="solidAlignAcc1" presStyleIdx="7" presStyleCnt="12"/>
      <dgm:spPr/>
    </dgm:pt>
    <dgm:pt modelId="{16D7D70C-041B-4C6C-94D7-ED0CB1B74E66}" type="pres">
      <dgm:prSet presAssocID="{A6D362CA-011C-4C5D-AEA4-066BBE7E5C90}" presName="text5" presStyleCnt="0"/>
      <dgm:spPr/>
    </dgm:pt>
    <dgm:pt modelId="{0DBBC759-5570-4308-8041-9147F0CA8A39}" type="pres">
      <dgm:prSet presAssocID="{A6D362CA-011C-4C5D-AEA4-066BBE7E5C90}" presName="textRepeatNode" presStyleLbl="alignNode1" presStyleIdx="4" presStyleCnt="6">
        <dgm:presLayoutVars>
          <dgm:chMax val="0"/>
          <dgm:chPref val="0"/>
          <dgm:bulletEnabled val="1"/>
        </dgm:presLayoutVars>
      </dgm:prSet>
      <dgm:spPr/>
      <dgm:t>
        <a:bodyPr/>
        <a:lstStyle/>
        <a:p>
          <a:endParaRPr lang="en-US"/>
        </a:p>
      </dgm:t>
    </dgm:pt>
    <dgm:pt modelId="{A300AA8E-89A4-426D-A7C3-F2D1BBE5B4C7}" type="pres">
      <dgm:prSet presAssocID="{A6D362CA-011C-4C5D-AEA4-066BBE7E5C90}" presName="textaccent5" presStyleCnt="0"/>
      <dgm:spPr/>
    </dgm:pt>
    <dgm:pt modelId="{0106BD11-59A5-4B57-AF8E-6AA63383F661}" type="pres">
      <dgm:prSet presAssocID="{A6D362CA-011C-4C5D-AEA4-066BBE7E5C90}" presName="accentRepeatNode" presStyleLbl="solidAlignAcc1" presStyleIdx="8" presStyleCnt="12"/>
      <dgm:spPr/>
    </dgm:pt>
    <dgm:pt modelId="{C43E02E0-80C4-4349-B357-20BE36DADEA0}" type="pres">
      <dgm:prSet presAssocID="{F34667AE-CCD0-4E79-B360-1175F7385087}" presName="image5" presStyleCnt="0"/>
      <dgm:spPr/>
    </dgm:pt>
    <dgm:pt modelId="{AC74F8A0-CB34-445C-B863-1FCDC14E6202}" type="pres">
      <dgm:prSet presAssocID="{F34667AE-CCD0-4E79-B360-1175F7385087}" presName="imageRepeatNode" presStyleLbl="alignAcc1" presStyleIdx="4" presStyleCnt="6"/>
      <dgm:spPr/>
      <dgm:t>
        <a:bodyPr/>
        <a:lstStyle/>
        <a:p>
          <a:endParaRPr lang="en-US"/>
        </a:p>
      </dgm:t>
    </dgm:pt>
    <dgm:pt modelId="{B909A263-2902-40B3-AFE0-25764F3BAD52}" type="pres">
      <dgm:prSet presAssocID="{F34667AE-CCD0-4E79-B360-1175F7385087}" presName="imageaccent5" presStyleCnt="0"/>
      <dgm:spPr/>
    </dgm:pt>
    <dgm:pt modelId="{DD9DED44-DEB4-4243-B81D-86A9BF90D613}" type="pres">
      <dgm:prSet presAssocID="{F34667AE-CCD0-4E79-B360-1175F7385087}" presName="accentRepeatNode" presStyleLbl="solidAlignAcc1" presStyleIdx="9" presStyleCnt="12"/>
      <dgm:spPr/>
    </dgm:pt>
    <dgm:pt modelId="{F7828910-33ED-4503-A649-2407CDCCEBBA}" type="pres">
      <dgm:prSet presAssocID="{EA412083-C06B-4B8B-A9D0-03215394DB85}" presName="text6" presStyleCnt="0"/>
      <dgm:spPr/>
    </dgm:pt>
    <dgm:pt modelId="{15B578F2-8161-4BB1-AE54-9CFA19206E2D}" type="pres">
      <dgm:prSet presAssocID="{EA412083-C06B-4B8B-A9D0-03215394DB85}" presName="textRepeatNode" presStyleLbl="alignNode1" presStyleIdx="5" presStyleCnt="6">
        <dgm:presLayoutVars>
          <dgm:chMax val="0"/>
          <dgm:chPref val="0"/>
          <dgm:bulletEnabled val="1"/>
        </dgm:presLayoutVars>
      </dgm:prSet>
      <dgm:spPr/>
      <dgm:t>
        <a:bodyPr/>
        <a:lstStyle/>
        <a:p>
          <a:endParaRPr lang="en-US"/>
        </a:p>
      </dgm:t>
    </dgm:pt>
    <dgm:pt modelId="{C88547ED-E736-41AA-9811-992E319E0965}" type="pres">
      <dgm:prSet presAssocID="{EA412083-C06B-4B8B-A9D0-03215394DB85}" presName="textaccent6" presStyleCnt="0"/>
      <dgm:spPr/>
    </dgm:pt>
    <dgm:pt modelId="{4DEEE8CC-E529-4B01-8CCB-FFC0450520A5}" type="pres">
      <dgm:prSet presAssocID="{EA412083-C06B-4B8B-A9D0-03215394DB85}" presName="accentRepeatNode" presStyleLbl="solidAlignAcc1" presStyleIdx="10" presStyleCnt="12"/>
      <dgm:spPr/>
    </dgm:pt>
    <dgm:pt modelId="{4402AFF7-B941-4C18-B0AA-568C5D0E4037}" type="pres">
      <dgm:prSet presAssocID="{ECA9E171-5064-4DBF-82FD-1F245E8843E3}" presName="image6" presStyleCnt="0"/>
      <dgm:spPr/>
    </dgm:pt>
    <dgm:pt modelId="{8B3DB7FA-D7A1-4AC4-8CBD-AF0DF855B2B8}" type="pres">
      <dgm:prSet presAssocID="{ECA9E171-5064-4DBF-82FD-1F245E8843E3}" presName="imageRepeatNode" presStyleLbl="alignAcc1" presStyleIdx="5" presStyleCnt="6"/>
      <dgm:spPr/>
      <dgm:t>
        <a:bodyPr/>
        <a:lstStyle/>
        <a:p>
          <a:endParaRPr lang="en-US"/>
        </a:p>
      </dgm:t>
    </dgm:pt>
    <dgm:pt modelId="{6F44A8AF-ABF2-4A03-8F9F-BA6DBC0EC203}" type="pres">
      <dgm:prSet presAssocID="{ECA9E171-5064-4DBF-82FD-1F245E8843E3}" presName="imageaccent6" presStyleCnt="0"/>
      <dgm:spPr/>
    </dgm:pt>
    <dgm:pt modelId="{E3041D22-5ACD-4CD5-9BB5-84D2A283B4FB}" type="pres">
      <dgm:prSet presAssocID="{ECA9E171-5064-4DBF-82FD-1F245E8843E3}" presName="accentRepeatNode" presStyleLbl="solidAlignAcc1" presStyleIdx="11" presStyleCnt="12"/>
      <dgm:spPr/>
    </dgm:pt>
  </dgm:ptLst>
  <dgm:cxnLst>
    <dgm:cxn modelId="{C56E223C-CB71-4CA1-9447-15FF068388F2}" srcId="{F3FBD6A1-975F-4A83-AAD8-7A56B2B3ECAE}" destId="{A9D7D8E7-2417-4782-90AB-3CCA571E5ED2}" srcOrd="2" destOrd="0" parTransId="{B1E1EB88-8974-4308-81B0-CE844DC77477}" sibTransId="{950CAE2F-8045-4DED-86DF-4F45A2F19D2F}"/>
    <dgm:cxn modelId="{1A585DC4-8DFC-43CB-8D73-F46641DC808D}" srcId="{F3FBD6A1-975F-4A83-AAD8-7A56B2B3ECAE}" destId="{EA412083-C06B-4B8B-A9D0-03215394DB85}" srcOrd="5" destOrd="0" parTransId="{BB84AAB1-B07A-4751-AE34-116563DA5AEE}" sibTransId="{ECA9E171-5064-4DBF-82FD-1F245E8843E3}"/>
    <dgm:cxn modelId="{48DEB8AC-4DD6-49C8-A77E-3470445754FD}" type="presOf" srcId="{ECA9E171-5064-4DBF-82FD-1F245E8843E3}" destId="{8B3DB7FA-D7A1-4AC4-8CBD-AF0DF855B2B8}" srcOrd="0" destOrd="0" presId="urn:microsoft.com/office/officeart/2008/layout/HexagonCluster"/>
    <dgm:cxn modelId="{C4C249FB-8EBE-4E65-B097-54A16D0A3E47}" type="presOf" srcId="{9AA79C30-AA11-403E-8C4A-662001F235C0}" destId="{58A37FA7-AB96-4B10-B690-BCC429A5ACCC}" srcOrd="0" destOrd="0" presId="urn:microsoft.com/office/officeart/2008/layout/HexagonCluster"/>
    <dgm:cxn modelId="{6C558650-74DC-4C99-8AC8-8D2505517D4D}" type="presOf" srcId="{27DBBAD4-8CC9-48B0-B2B4-CDAE8A905D33}" destId="{FA1F1BF9-F862-4C95-BC7A-EED3CD6817A4}" srcOrd="0" destOrd="0" presId="urn:microsoft.com/office/officeart/2008/layout/HexagonCluster"/>
    <dgm:cxn modelId="{A52C9F9A-F810-40EF-BC92-2FCECEDB6FC1}" type="presOf" srcId="{A9D7D8E7-2417-4782-90AB-3CCA571E5ED2}" destId="{04A122E2-5448-48FC-A4C6-8519A7AC3804}" srcOrd="0" destOrd="0" presId="urn:microsoft.com/office/officeart/2008/layout/HexagonCluster"/>
    <dgm:cxn modelId="{23807FA2-A170-47A4-94D7-6B87E6C90ECE}" srcId="{F3FBD6A1-975F-4A83-AAD8-7A56B2B3ECAE}" destId="{03D79628-D53E-4457-BA19-E69580BE2BE2}" srcOrd="3" destOrd="0" parTransId="{DFF0989F-B38A-4D4D-A944-EC0E77EE0B0E}" sibTransId="{204CBA1D-3268-4CBA-A23E-63E77714F7BD}"/>
    <dgm:cxn modelId="{E7E36918-AE7D-4544-857D-1D20730D1331}" type="presOf" srcId="{F34667AE-CCD0-4E79-B360-1175F7385087}" destId="{AC74F8A0-CB34-445C-B863-1FCDC14E6202}" srcOrd="0" destOrd="0" presId="urn:microsoft.com/office/officeart/2008/layout/HexagonCluster"/>
    <dgm:cxn modelId="{2F4C4891-6714-480F-9A0D-1E30D11F8292}" type="presOf" srcId="{950CAE2F-8045-4DED-86DF-4F45A2F19D2F}" destId="{F201E3AA-F5E5-4852-B3B4-3BE5388DC230}" srcOrd="0" destOrd="0" presId="urn:microsoft.com/office/officeart/2008/layout/HexagonCluster"/>
    <dgm:cxn modelId="{71459D05-3275-4C5D-BE17-E0B4A48D9DA5}" type="presOf" srcId="{A6D362CA-011C-4C5D-AEA4-066BBE7E5C90}" destId="{0DBBC759-5570-4308-8041-9147F0CA8A39}" srcOrd="0" destOrd="0" presId="urn:microsoft.com/office/officeart/2008/layout/HexagonCluster"/>
    <dgm:cxn modelId="{EB9BA049-7465-414F-9683-4D592F811EDF}" type="presOf" srcId="{F4881A8B-452B-4FF6-9E29-84B29BBFA604}" destId="{ABDCA1AA-5A3F-49ED-99C0-E899DFAED454}" srcOrd="0" destOrd="0" presId="urn:microsoft.com/office/officeart/2008/layout/HexagonCluster"/>
    <dgm:cxn modelId="{C7442198-AB07-429E-93C9-B208B726FAD2}" type="presOf" srcId="{204CBA1D-3268-4CBA-A23E-63E77714F7BD}" destId="{F456E5FD-AF72-4371-A5EF-83C25B995706}" srcOrd="0" destOrd="0" presId="urn:microsoft.com/office/officeart/2008/layout/HexagonCluster"/>
    <dgm:cxn modelId="{DDFFBFFE-716E-4BB8-9DAB-E04B4D15B8FA}" type="presOf" srcId="{03D79628-D53E-4457-BA19-E69580BE2BE2}" destId="{6DFD7981-35D3-408C-963D-60994465D9E7}" srcOrd="0" destOrd="0" presId="urn:microsoft.com/office/officeart/2008/layout/HexagonCluster"/>
    <dgm:cxn modelId="{339F4403-67C2-4B5D-B337-ACAFA366DCF5}" srcId="{F3FBD6A1-975F-4A83-AAD8-7A56B2B3ECAE}" destId="{F4881A8B-452B-4FF6-9E29-84B29BBFA604}" srcOrd="0" destOrd="0" parTransId="{49E2572C-C4AE-4CFB-834C-BA379A2CDA77}" sibTransId="{74D8AE13-40F5-43B0-A2EC-3D7264E750AB}"/>
    <dgm:cxn modelId="{55934DA9-C610-4D63-95EC-E1EEED25F3A2}" srcId="{F3FBD6A1-975F-4A83-AAD8-7A56B2B3ECAE}" destId="{27DBBAD4-8CC9-48B0-B2B4-CDAE8A905D33}" srcOrd="1" destOrd="0" parTransId="{60E4CFD4-5F38-4B3D-A6B5-7AD4343B9F09}" sibTransId="{9AA79C30-AA11-403E-8C4A-662001F235C0}"/>
    <dgm:cxn modelId="{542EA514-6C38-44ED-9EB7-5B4E2D35142A}" type="presOf" srcId="{EA412083-C06B-4B8B-A9D0-03215394DB85}" destId="{15B578F2-8161-4BB1-AE54-9CFA19206E2D}" srcOrd="0" destOrd="0" presId="urn:microsoft.com/office/officeart/2008/layout/HexagonCluster"/>
    <dgm:cxn modelId="{AEEB0E63-F649-4309-AD5A-647E292381FA}" type="presOf" srcId="{74D8AE13-40F5-43B0-A2EC-3D7264E750AB}" destId="{B222639D-CB6A-4B62-952D-E7D1499414EF}" srcOrd="0" destOrd="0" presId="urn:microsoft.com/office/officeart/2008/layout/HexagonCluster"/>
    <dgm:cxn modelId="{97E34291-636C-4471-AE67-788FDBD4A1B5}" srcId="{F3FBD6A1-975F-4A83-AAD8-7A56B2B3ECAE}" destId="{A6D362CA-011C-4C5D-AEA4-066BBE7E5C90}" srcOrd="4" destOrd="0" parTransId="{502A1260-4CFF-434D-A1C3-368DB075BBE6}" sibTransId="{F34667AE-CCD0-4E79-B360-1175F7385087}"/>
    <dgm:cxn modelId="{A3DE7C5F-01BC-4D83-B95A-68CBE7B638D7}" type="presOf" srcId="{F3FBD6A1-975F-4A83-AAD8-7A56B2B3ECAE}" destId="{6DF2AB86-CAC7-445F-B7E5-5E8F95147B4D}" srcOrd="0" destOrd="0" presId="urn:microsoft.com/office/officeart/2008/layout/HexagonCluster"/>
    <dgm:cxn modelId="{1BB10148-55C4-430A-9791-9A2611116A7D}" type="presParOf" srcId="{6DF2AB86-CAC7-445F-B7E5-5E8F95147B4D}" destId="{97DB9DB5-B677-483B-B646-472FDAEFDFEC}" srcOrd="0" destOrd="0" presId="urn:microsoft.com/office/officeart/2008/layout/HexagonCluster"/>
    <dgm:cxn modelId="{E6D4050D-26E1-4F2A-9E09-3F66140E1752}" type="presParOf" srcId="{97DB9DB5-B677-483B-B646-472FDAEFDFEC}" destId="{ABDCA1AA-5A3F-49ED-99C0-E899DFAED454}" srcOrd="0" destOrd="0" presId="urn:microsoft.com/office/officeart/2008/layout/HexagonCluster"/>
    <dgm:cxn modelId="{94F96672-1BC2-4DC5-9035-4C630B3AB47E}" type="presParOf" srcId="{6DF2AB86-CAC7-445F-B7E5-5E8F95147B4D}" destId="{7F816770-EA77-40B2-807D-8BEA8B0A9019}" srcOrd="1" destOrd="0" presId="urn:microsoft.com/office/officeart/2008/layout/HexagonCluster"/>
    <dgm:cxn modelId="{FBB90CEA-4BD2-4FF7-896D-7FE92D10CA85}" type="presParOf" srcId="{7F816770-EA77-40B2-807D-8BEA8B0A9019}" destId="{C7326F1D-990D-4871-B0C9-873E6F76162C}" srcOrd="0" destOrd="0" presId="urn:microsoft.com/office/officeart/2008/layout/HexagonCluster"/>
    <dgm:cxn modelId="{C24A031D-DF2B-4A07-9612-1E1AEC1FEDC5}" type="presParOf" srcId="{6DF2AB86-CAC7-445F-B7E5-5E8F95147B4D}" destId="{D37D2FBF-E7B8-4905-8C74-3BEFFB6DB6A2}" srcOrd="2" destOrd="0" presId="urn:microsoft.com/office/officeart/2008/layout/HexagonCluster"/>
    <dgm:cxn modelId="{28AAA545-6B24-40D8-A03F-18F00870C804}" type="presParOf" srcId="{D37D2FBF-E7B8-4905-8C74-3BEFFB6DB6A2}" destId="{B222639D-CB6A-4B62-952D-E7D1499414EF}" srcOrd="0" destOrd="0" presId="urn:microsoft.com/office/officeart/2008/layout/HexagonCluster"/>
    <dgm:cxn modelId="{3DB7E1DC-06B2-4AEF-B849-8F13CC53C3F6}" type="presParOf" srcId="{6DF2AB86-CAC7-445F-B7E5-5E8F95147B4D}" destId="{8B88B53A-FFFA-4BFD-96D9-78D800ABA65C}" srcOrd="3" destOrd="0" presId="urn:microsoft.com/office/officeart/2008/layout/HexagonCluster"/>
    <dgm:cxn modelId="{7FDC30E1-1BCB-4B41-8D72-E046E72392D9}" type="presParOf" srcId="{8B88B53A-FFFA-4BFD-96D9-78D800ABA65C}" destId="{E30707EE-AF53-426F-9601-ABF3E7BF6BEB}" srcOrd="0" destOrd="0" presId="urn:microsoft.com/office/officeart/2008/layout/HexagonCluster"/>
    <dgm:cxn modelId="{C68482ED-EF86-47C0-ACC3-24B91E849E91}" type="presParOf" srcId="{6DF2AB86-CAC7-445F-B7E5-5E8F95147B4D}" destId="{F782B145-7EC9-40A4-864C-FB823D7E3E36}" srcOrd="4" destOrd="0" presId="urn:microsoft.com/office/officeart/2008/layout/HexagonCluster"/>
    <dgm:cxn modelId="{DD1B24AF-5748-45C8-84A8-B11CFD3E1A1C}" type="presParOf" srcId="{F782B145-7EC9-40A4-864C-FB823D7E3E36}" destId="{FA1F1BF9-F862-4C95-BC7A-EED3CD6817A4}" srcOrd="0" destOrd="0" presId="urn:microsoft.com/office/officeart/2008/layout/HexagonCluster"/>
    <dgm:cxn modelId="{50B3CC19-3D11-40DA-B5E1-C5562C816623}" type="presParOf" srcId="{6DF2AB86-CAC7-445F-B7E5-5E8F95147B4D}" destId="{E4CC9D2C-F033-4639-AFA9-844CB599F22F}" srcOrd="5" destOrd="0" presId="urn:microsoft.com/office/officeart/2008/layout/HexagonCluster"/>
    <dgm:cxn modelId="{2AE3A2EC-FB23-487F-9C52-21BE8E15D8A8}" type="presParOf" srcId="{E4CC9D2C-F033-4639-AFA9-844CB599F22F}" destId="{59B5CEFA-A098-4F2E-B874-1366B341B52D}" srcOrd="0" destOrd="0" presId="urn:microsoft.com/office/officeart/2008/layout/HexagonCluster"/>
    <dgm:cxn modelId="{97511AF9-4930-48ED-84B2-403A66D7D410}" type="presParOf" srcId="{6DF2AB86-CAC7-445F-B7E5-5E8F95147B4D}" destId="{87A82363-0BDB-40BC-8E2C-C3AA2EDB8B12}" srcOrd="6" destOrd="0" presId="urn:microsoft.com/office/officeart/2008/layout/HexagonCluster"/>
    <dgm:cxn modelId="{702D40AE-AD74-4823-B10E-44D64067D049}" type="presParOf" srcId="{87A82363-0BDB-40BC-8E2C-C3AA2EDB8B12}" destId="{58A37FA7-AB96-4B10-B690-BCC429A5ACCC}" srcOrd="0" destOrd="0" presId="urn:microsoft.com/office/officeart/2008/layout/HexagonCluster"/>
    <dgm:cxn modelId="{F193B0CA-CA76-4244-B1FF-5AF7B676EA92}" type="presParOf" srcId="{6DF2AB86-CAC7-445F-B7E5-5E8F95147B4D}" destId="{7E587053-DDA9-4EA2-B0DF-907F8793A43B}" srcOrd="7" destOrd="0" presId="urn:microsoft.com/office/officeart/2008/layout/HexagonCluster"/>
    <dgm:cxn modelId="{03FB660B-A950-42FF-BDC6-2035A60D7D4C}" type="presParOf" srcId="{7E587053-DDA9-4EA2-B0DF-907F8793A43B}" destId="{33A0D330-08AA-414C-B8AF-98E74DEB6692}" srcOrd="0" destOrd="0" presId="urn:microsoft.com/office/officeart/2008/layout/HexagonCluster"/>
    <dgm:cxn modelId="{103F4700-51BF-489A-9853-7B75FBE6881F}" type="presParOf" srcId="{6DF2AB86-CAC7-445F-B7E5-5E8F95147B4D}" destId="{E44F3790-F01E-4CC6-9C03-4275F008B5C7}" srcOrd="8" destOrd="0" presId="urn:microsoft.com/office/officeart/2008/layout/HexagonCluster"/>
    <dgm:cxn modelId="{BA7D9454-0505-4ED7-8833-D97D900E00E7}" type="presParOf" srcId="{E44F3790-F01E-4CC6-9C03-4275F008B5C7}" destId="{04A122E2-5448-48FC-A4C6-8519A7AC3804}" srcOrd="0" destOrd="0" presId="urn:microsoft.com/office/officeart/2008/layout/HexagonCluster"/>
    <dgm:cxn modelId="{256784BF-6A0A-4825-95CC-47C4B63A0F23}" type="presParOf" srcId="{6DF2AB86-CAC7-445F-B7E5-5E8F95147B4D}" destId="{0413940D-0E37-4033-862E-A51E40E5AAB7}" srcOrd="9" destOrd="0" presId="urn:microsoft.com/office/officeart/2008/layout/HexagonCluster"/>
    <dgm:cxn modelId="{B15E45C5-75B8-4DD6-910E-0ED113008493}" type="presParOf" srcId="{0413940D-0E37-4033-862E-A51E40E5AAB7}" destId="{878C28DB-5710-40C2-83A9-1BE7D39B3698}" srcOrd="0" destOrd="0" presId="urn:microsoft.com/office/officeart/2008/layout/HexagonCluster"/>
    <dgm:cxn modelId="{C1F201B7-A7EC-4D79-99D1-23834E7F9BF3}" type="presParOf" srcId="{6DF2AB86-CAC7-445F-B7E5-5E8F95147B4D}" destId="{599D81A2-4973-4342-BF82-BCB84C57D26B}" srcOrd="10" destOrd="0" presId="urn:microsoft.com/office/officeart/2008/layout/HexagonCluster"/>
    <dgm:cxn modelId="{B0753EAB-FEE7-440A-A8E3-73409396FF39}" type="presParOf" srcId="{599D81A2-4973-4342-BF82-BCB84C57D26B}" destId="{F201E3AA-F5E5-4852-B3B4-3BE5388DC230}" srcOrd="0" destOrd="0" presId="urn:microsoft.com/office/officeart/2008/layout/HexagonCluster"/>
    <dgm:cxn modelId="{7438381B-621B-4996-AC1E-7672FE367713}" type="presParOf" srcId="{6DF2AB86-CAC7-445F-B7E5-5E8F95147B4D}" destId="{B3B39D5F-A99B-4A9C-BEC6-274CFE0A49E3}" srcOrd="11" destOrd="0" presId="urn:microsoft.com/office/officeart/2008/layout/HexagonCluster"/>
    <dgm:cxn modelId="{185ECFD1-1D5D-46AE-9BAF-1B00C7333B30}" type="presParOf" srcId="{B3B39D5F-A99B-4A9C-BEC6-274CFE0A49E3}" destId="{4E6D1C04-C09C-4A9A-A0E6-0CD716B29ED9}" srcOrd="0" destOrd="0" presId="urn:microsoft.com/office/officeart/2008/layout/HexagonCluster"/>
    <dgm:cxn modelId="{4A4A1199-A91C-41A6-BCF6-95DFBCA75473}" type="presParOf" srcId="{6DF2AB86-CAC7-445F-B7E5-5E8F95147B4D}" destId="{D435E2A8-E707-4EB5-A1D9-EA62D96F01A7}" srcOrd="12" destOrd="0" presId="urn:microsoft.com/office/officeart/2008/layout/HexagonCluster"/>
    <dgm:cxn modelId="{C525991E-0C38-4661-89BD-D2D295787DD0}" type="presParOf" srcId="{D435E2A8-E707-4EB5-A1D9-EA62D96F01A7}" destId="{6DFD7981-35D3-408C-963D-60994465D9E7}" srcOrd="0" destOrd="0" presId="urn:microsoft.com/office/officeart/2008/layout/HexagonCluster"/>
    <dgm:cxn modelId="{A8757ADD-C36C-4EE2-B4CA-424F78E8BA51}" type="presParOf" srcId="{6DF2AB86-CAC7-445F-B7E5-5E8F95147B4D}" destId="{562924D5-D8E4-41F3-B7BA-0C54257B5B65}" srcOrd="13" destOrd="0" presId="urn:microsoft.com/office/officeart/2008/layout/HexagonCluster"/>
    <dgm:cxn modelId="{3A2414E4-2B7C-4161-ABB9-1EB54354C049}" type="presParOf" srcId="{562924D5-D8E4-41F3-B7BA-0C54257B5B65}" destId="{F8F120EB-55CA-4CD1-AEB1-84783F75F0D9}" srcOrd="0" destOrd="0" presId="urn:microsoft.com/office/officeart/2008/layout/HexagonCluster"/>
    <dgm:cxn modelId="{001345C7-D6EA-46CC-B2C5-53F79008CC50}" type="presParOf" srcId="{6DF2AB86-CAC7-445F-B7E5-5E8F95147B4D}" destId="{DAA53786-14F6-4067-B2B2-61DC91571903}" srcOrd="14" destOrd="0" presId="urn:microsoft.com/office/officeart/2008/layout/HexagonCluster"/>
    <dgm:cxn modelId="{FE65D774-1376-469D-AD43-93D2187E8B38}" type="presParOf" srcId="{DAA53786-14F6-4067-B2B2-61DC91571903}" destId="{F456E5FD-AF72-4371-A5EF-83C25B995706}" srcOrd="0" destOrd="0" presId="urn:microsoft.com/office/officeart/2008/layout/HexagonCluster"/>
    <dgm:cxn modelId="{E30A10D7-82F6-431E-8211-DA6C8AACA666}" type="presParOf" srcId="{6DF2AB86-CAC7-445F-B7E5-5E8F95147B4D}" destId="{61B70045-AEAD-4C26-AA5B-D05B3DC0145E}" srcOrd="15" destOrd="0" presId="urn:microsoft.com/office/officeart/2008/layout/HexagonCluster"/>
    <dgm:cxn modelId="{F7BC36C5-529A-4DA0-A703-5FD3742A4C88}" type="presParOf" srcId="{61B70045-AEAD-4C26-AA5B-D05B3DC0145E}" destId="{55F03969-5911-4940-933B-3C721E33C500}" srcOrd="0" destOrd="0" presId="urn:microsoft.com/office/officeart/2008/layout/HexagonCluster"/>
    <dgm:cxn modelId="{C0C30234-E129-45AE-B87E-E9D315D4A647}" type="presParOf" srcId="{6DF2AB86-CAC7-445F-B7E5-5E8F95147B4D}" destId="{16D7D70C-041B-4C6C-94D7-ED0CB1B74E66}" srcOrd="16" destOrd="0" presId="urn:microsoft.com/office/officeart/2008/layout/HexagonCluster"/>
    <dgm:cxn modelId="{8F1F41B4-5881-4ED7-A36D-CD8C5D6E6D9F}" type="presParOf" srcId="{16D7D70C-041B-4C6C-94D7-ED0CB1B74E66}" destId="{0DBBC759-5570-4308-8041-9147F0CA8A39}" srcOrd="0" destOrd="0" presId="urn:microsoft.com/office/officeart/2008/layout/HexagonCluster"/>
    <dgm:cxn modelId="{2429EBB2-0298-4396-BDFC-57D215DB8394}" type="presParOf" srcId="{6DF2AB86-CAC7-445F-B7E5-5E8F95147B4D}" destId="{A300AA8E-89A4-426D-A7C3-F2D1BBE5B4C7}" srcOrd="17" destOrd="0" presId="urn:microsoft.com/office/officeart/2008/layout/HexagonCluster"/>
    <dgm:cxn modelId="{41586382-43BC-475E-B473-5CE427FF28A1}" type="presParOf" srcId="{A300AA8E-89A4-426D-A7C3-F2D1BBE5B4C7}" destId="{0106BD11-59A5-4B57-AF8E-6AA63383F661}" srcOrd="0" destOrd="0" presId="urn:microsoft.com/office/officeart/2008/layout/HexagonCluster"/>
    <dgm:cxn modelId="{16DBDAD4-CCA0-49D9-8C10-27F120F5A40C}" type="presParOf" srcId="{6DF2AB86-CAC7-445F-B7E5-5E8F95147B4D}" destId="{C43E02E0-80C4-4349-B357-20BE36DADEA0}" srcOrd="18" destOrd="0" presId="urn:microsoft.com/office/officeart/2008/layout/HexagonCluster"/>
    <dgm:cxn modelId="{433C6593-8E2C-4E74-9851-05CBA861B66D}" type="presParOf" srcId="{C43E02E0-80C4-4349-B357-20BE36DADEA0}" destId="{AC74F8A0-CB34-445C-B863-1FCDC14E6202}" srcOrd="0" destOrd="0" presId="urn:microsoft.com/office/officeart/2008/layout/HexagonCluster"/>
    <dgm:cxn modelId="{D025E541-FE71-47FA-BFDC-A03E2374C570}" type="presParOf" srcId="{6DF2AB86-CAC7-445F-B7E5-5E8F95147B4D}" destId="{B909A263-2902-40B3-AFE0-25764F3BAD52}" srcOrd="19" destOrd="0" presId="urn:microsoft.com/office/officeart/2008/layout/HexagonCluster"/>
    <dgm:cxn modelId="{F1211452-90BF-4C4A-85EB-96D4C9924151}" type="presParOf" srcId="{B909A263-2902-40B3-AFE0-25764F3BAD52}" destId="{DD9DED44-DEB4-4243-B81D-86A9BF90D613}" srcOrd="0" destOrd="0" presId="urn:microsoft.com/office/officeart/2008/layout/HexagonCluster"/>
    <dgm:cxn modelId="{FD2A6C5C-F816-49B2-88BF-BBF977D3E7CD}" type="presParOf" srcId="{6DF2AB86-CAC7-445F-B7E5-5E8F95147B4D}" destId="{F7828910-33ED-4503-A649-2407CDCCEBBA}" srcOrd="20" destOrd="0" presId="urn:microsoft.com/office/officeart/2008/layout/HexagonCluster"/>
    <dgm:cxn modelId="{320F3F18-A760-4D72-8D7D-7D60EF470191}" type="presParOf" srcId="{F7828910-33ED-4503-A649-2407CDCCEBBA}" destId="{15B578F2-8161-4BB1-AE54-9CFA19206E2D}" srcOrd="0" destOrd="0" presId="urn:microsoft.com/office/officeart/2008/layout/HexagonCluster"/>
    <dgm:cxn modelId="{7A70D5E6-00E2-459C-8281-8C4CE37C0FA6}" type="presParOf" srcId="{6DF2AB86-CAC7-445F-B7E5-5E8F95147B4D}" destId="{C88547ED-E736-41AA-9811-992E319E0965}" srcOrd="21" destOrd="0" presId="urn:microsoft.com/office/officeart/2008/layout/HexagonCluster"/>
    <dgm:cxn modelId="{916C322B-ABAD-472F-90A8-ECC2D9A5AFEB}" type="presParOf" srcId="{C88547ED-E736-41AA-9811-992E319E0965}" destId="{4DEEE8CC-E529-4B01-8CCB-FFC0450520A5}" srcOrd="0" destOrd="0" presId="urn:microsoft.com/office/officeart/2008/layout/HexagonCluster"/>
    <dgm:cxn modelId="{87467E1D-4CE8-45B6-9DC0-914D68D60B6F}" type="presParOf" srcId="{6DF2AB86-CAC7-445F-B7E5-5E8F95147B4D}" destId="{4402AFF7-B941-4C18-B0AA-568C5D0E4037}" srcOrd="22" destOrd="0" presId="urn:microsoft.com/office/officeart/2008/layout/HexagonCluster"/>
    <dgm:cxn modelId="{4367E526-3BAE-46ED-9505-4BBD33CB3C1F}" type="presParOf" srcId="{4402AFF7-B941-4C18-B0AA-568C5D0E4037}" destId="{8B3DB7FA-D7A1-4AC4-8CBD-AF0DF855B2B8}" srcOrd="0" destOrd="0" presId="urn:microsoft.com/office/officeart/2008/layout/HexagonCluster"/>
    <dgm:cxn modelId="{A1A159AA-1E89-4035-984C-ADDDD70FFD46}" type="presParOf" srcId="{6DF2AB86-CAC7-445F-B7E5-5E8F95147B4D}" destId="{6F44A8AF-ABF2-4A03-8F9F-BA6DBC0EC203}" srcOrd="23" destOrd="0" presId="urn:microsoft.com/office/officeart/2008/layout/HexagonCluster"/>
    <dgm:cxn modelId="{4D61A85F-5185-4C34-9D83-B4E5123EC788}" type="presParOf" srcId="{6F44A8AF-ABF2-4A03-8F9F-BA6DBC0EC203}" destId="{E3041D22-5ACD-4CD5-9BB5-84D2A283B4FB}" srcOrd="0" destOrd="0" presId="urn:microsoft.com/office/officeart/2008/layout/Hexagon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dgm:spPr/>
      <dgm:t>
        <a:bodyPr/>
        <a:lstStyle/>
        <a:p>
          <a:pPr algn="ctr">
            <a:lnSpc>
              <a:spcPct val="100000"/>
            </a:lnSpc>
            <a:defRPr b="1"/>
          </a:pPr>
          <a:r>
            <a:rPr lang="es-ES" b="1" dirty="0">
              <a:effectLst/>
              <a:latin typeface="Bahnschrift SemiBold SemiConden" panose="020B0502040204020203" pitchFamily="34" charset="0"/>
            </a:rPr>
            <a:t>O1 UPWOOD </a:t>
          </a:r>
          <a:r>
            <a:rPr lang="en-GB" b="1" noProof="0" dirty="0">
              <a:effectLst/>
              <a:latin typeface="Bahnschrift SemiBold SemiConden" panose="020B0502040204020203" pitchFamily="34" charset="0"/>
            </a:rPr>
            <a:t>work-based</a:t>
          </a:r>
          <a:r>
            <a:rPr lang="es-ES" b="1" dirty="0">
              <a:effectLst/>
              <a:latin typeface="Bahnschrift SemiBold SemiConden" panose="020B0502040204020203" pitchFamily="34" charset="0"/>
            </a:rPr>
            <a:t> </a:t>
          </a:r>
          <a:r>
            <a:rPr lang="en-GB" b="1" noProof="0" dirty="0">
              <a:effectLst/>
              <a:latin typeface="Bahnschrift SemiBold SemiConden" panose="020B0502040204020203" pitchFamily="34" charset="0"/>
            </a:rPr>
            <a:t>learning outcomes</a:t>
          </a:r>
        </a:p>
      </dgm:t>
    </dgm:pt>
    <dgm:pt modelId="{08E39308-A925-4EAB-A43C-F1E47949DD4F}" type="parTrans" cxnId="{E05185F6-9133-4FF2-90BC-BC0AFF70E57E}">
      <dgm:prSet/>
      <dgm:spPr/>
      <dgm:t>
        <a:bodyPr/>
        <a:lstStyle/>
        <a:p>
          <a:pPr algn="ctr"/>
          <a:endParaRPr lang="es-ES" sz="2000"/>
        </a:p>
      </dgm:t>
    </dgm:pt>
    <dgm:pt modelId="{E7494D77-11EF-46BD-9929-7AD3A6D494AB}" type="sibTrans" cxnId="{E05185F6-9133-4FF2-90BC-BC0AFF70E57E}">
      <dgm:prSet/>
      <dgm:spPr/>
      <dgm:t>
        <a:bodyPr/>
        <a:lstStyle/>
        <a:p>
          <a:pPr algn="ctr"/>
          <a:endParaRPr lang="es-ES"/>
        </a:p>
      </dgm:t>
    </dgm:pt>
    <dgm:pt modelId="{83B98DFA-06B7-4952-AB9E-06AB78B5F41E}">
      <dgm:prSet phldrT="[Texto]" custT="1"/>
      <dgm:spPr/>
      <dgm:t>
        <a:bodyPr/>
        <a:lstStyle/>
        <a:p>
          <a:pPr algn="ctr">
            <a:lnSpc>
              <a:spcPct val="100000"/>
            </a:lnSpc>
          </a:pPr>
          <a:r>
            <a:rPr lang="en-US" sz="1600" b="1" dirty="0"/>
            <a:t>Analysis of current and future skills and knowledge needs leading to the development of learning outcomes.</a:t>
          </a:r>
          <a:endParaRPr lang="es-ES" sz="1600" dirty="0"/>
        </a:p>
      </dgm:t>
    </dgm:pt>
    <dgm:pt modelId="{723AB1A3-E6EB-44D5-9904-4467CAD2AEF5}" type="parTrans" cxnId="{9D9036A7-7097-4EC6-B4A0-8DA99CEBFA8E}">
      <dgm:prSet/>
      <dgm:spPr/>
      <dgm:t>
        <a:bodyPr/>
        <a:lstStyle/>
        <a:p>
          <a:pPr algn="ctr"/>
          <a:endParaRPr lang="es-ES" sz="2000"/>
        </a:p>
      </dgm:t>
    </dgm:pt>
    <dgm:pt modelId="{89178210-FAE3-4E1B-988B-2AEA2F3A62AB}" type="sibTrans" cxnId="{9D9036A7-7097-4EC6-B4A0-8DA99CEBFA8E}">
      <dgm:prSet/>
      <dgm:spPr/>
      <dgm:t>
        <a:bodyPr/>
        <a:lstStyle/>
        <a:p>
          <a:pPr algn="ctr"/>
          <a:endParaRPr lang="es-ES"/>
        </a:p>
      </dgm:t>
    </dgm:pt>
    <dgm:pt modelId="{4A04A4D8-40FE-4DD7-9E17-3D9CCEADD869}">
      <dgm:prSet phldrT="[Texto]" custT="1"/>
      <dgm:spPr/>
      <dgm:t>
        <a:bodyPr/>
        <a:lstStyle/>
        <a:p>
          <a:pPr algn="ctr">
            <a:lnSpc>
              <a:spcPct val="100000"/>
            </a:lnSpc>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UPWOOD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learning units and </a:t>
          </a:r>
          <a:b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b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Open Educational Resources</a:t>
          </a: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 </a:t>
          </a:r>
        </a:p>
      </dgm:t>
    </dgm:pt>
    <dgm:pt modelId="{718298CD-A0FB-4226-8C6C-62350DAB0169}" type="parTrans" cxnId="{63E0BB6A-F036-424B-BC44-3134E0E972E9}">
      <dgm:prSet/>
      <dgm:spPr/>
      <dgm:t>
        <a:bodyPr/>
        <a:lstStyle/>
        <a:p>
          <a:pPr algn="ctr"/>
          <a:endParaRPr lang="es-ES" sz="2000"/>
        </a:p>
      </dgm:t>
    </dgm:pt>
    <dgm:pt modelId="{A65EEC3B-43D2-4ACF-8FC5-A0E1D8C5D9B3}" type="sibTrans" cxnId="{63E0BB6A-F036-424B-BC44-3134E0E972E9}">
      <dgm:prSet/>
      <dgm:spPr/>
      <dgm:t>
        <a:bodyPr/>
        <a:lstStyle/>
        <a:p>
          <a:pPr algn="ctr"/>
          <a:endParaRPr lang="es-ES"/>
        </a:p>
      </dgm:t>
    </dgm:pt>
    <dgm:pt modelId="{0B9D5F6F-A93F-4A8E-B0C1-7F247F553645}">
      <dgm:prSet phldrT="[Texto]" custT="1"/>
      <dgm:spPr/>
      <dgm:t>
        <a:bodyPr/>
        <a:lstStyle/>
        <a:p>
          <a:pPr algn="ctr">
            <a:lnSpc>
              <a:spcPct val="100000"/>
            </a:lnSpc>
          </a:pPr>
          <a:r>
            <a:rPr lang="en-US" sz="1600" b="1" dirty="0"/>
            <a:t>Development of the structure of a curriculum on innovative, energy efficient woodworking technologies, </a:t>
          </a:r>
          <a:r>
            <a:rPr lang="en-GB" sz="1600" b="1" noProof="0" dirty="0"/>
            <a:t>methods, and practical applications.</a:t>
          </a:r>
          <a:endParaRPr lang="en-GB" sz="1600" noProof="0" dirty="0"/>
        </a:p>
      </dgm:t>
    </dgm:pt>
    <dgm:pt modelId="{1ED84998-D4D0-4A22-8A2D-B5D7662328FA}" type="parTrans" cxnId="{47A9C0A0-E975-4413-A866-A31BC0DE4E5D}">
      <dgm:prSet/>
      <dgm:spPr/>
      <dgm:t>
        <a:bodyPr/>
        <a:lstStyle/>
        <a:p>
          <a:pPr algn="ctr"/>
          <a:endParaRPr lang="es-ES" sz="2000"/>
        </a:p>
      </dgm:t>
    </dgm:pt>
    <dgm:pt modelId="{1A3AFDF1-AB0C-4207-B012-690E8F5ED9B0}" type="sibTrans" cxnId="{47A9C0A0-E975-4413-A866-A31BC0DE4E5D}">
      <dgm:prSet/>
      <dgm:spPr/>
      <dgm:t>
        <a:bodyPr/>
        <a:lstStyle/>
        <a:p>
          <a:pPr algn="ctr"/>
          <a:endParaRPr lang="es-ES"/>
        </a:p>
      </dgm:t>
    </dgm:pt>
    <dgm:pt modelId="{8B29D8CE-40D6-40FB-BE34-0AEE1D83D047}">
      <dgm:prSet phldrT="[Texto]" custT="1"/>
      <dgm:spPr/>
      <dgm:t>
        <a:bodyPr/>
        <a:lstStyle/>
        <a:p>
          <a:pPr algn="ctr">
            <a:lnSpc>
              <a:spcPct val="100000"/>
            </a:lnSpc>
          </a:pPr>
          <a:r>
            <a:rPr lang="en-US" sz="1600" b="1" dirty="0"/>
            <a:t>Creation of corresponding pedagogical materials to be offered as Open Education Resources.</a:t>
          </a:r>
          <a:endParaRPr lang="es-ES" sz="1600" dirty="0"/>
        </a:p>
      </dgm:t>
    </dgm:pt>
    <dgm:pt modelId="{767E42EF-E10D-486D-808A-089DC767FD94}" type="parTrans" cxnId="{85B0E9FB-9365-4A3C-AED4-952415AA65DD}">
      <dgm:prSet/>
      <dgm:spPr/>
      <dgm:t>
        <a:bodyPr/>
        <a:lstStyle/>
        <a:p>
          <a:pPr algn="ctr"/>
          <a:endParaRPr lang="es-ES"/>
        </a:p>
      </dgm:t>
    </dgm:pt>
    <dgm:pt modelId="{A1560F27-22FF-4D70-A3A9-E6191B9ADCE8}" type="sibTrans" cxnId="{85B0E9FB-9365-4A3C-AED4-952415AA65DD}">
      <dgm:prSet/>
      <dgm:spPr/>
      <dgm:t>
        <a:bodyPr/>
        <a:lstStyle/>
        <a:p>
          <a:pPr algn="ctr"/>
          <a:endParaRPr lang="es-ES"/>
        </a:p>
      </dgm:t>
    </dgm:pt>
    <dgm:pt modelId="{39F9AACF-2A04-407A-81D6-115FE062FB6B}" type="pres">
      <dgm:prSet presAssocID="{27D68341-B3EA-41BA-AB05-425E96CA1226}" presName="root" presStyleCnt="0">
        <dgm:presLayoutVars>
          <dgm:dir/>
          <dgm:resizeHandles val="exact"/>
        </dgm:presLayoutVars>
      </dgm:prSet>
      <dgm:spPr/>
      <dgm:t>
        <a:bodyPr/>
        <a:lstStyle/>
        <a:p>
          <a:endParaRPr lang="en-US"/>
        </a:p>
      </dgm:t>
    </dgm:pt>
    <dgm:pt modelId="{E5106012-A21D-4532-BAD3-F200CC05DC37}" type="pres">
      <dgm:prSet presAssocID="{B3210104-D82B-456F-9232-47A07B786100}" presName="compNode" presStyleCnt="0"/>
      <dgm:spPr/>
    </dgm:pt>
    <dgm:pt modelId="{BC6D5DE7-F7FC-4CB3-81A5-89530D10AE6E}" type="pres">
      <dgm:prSet presAssocID="{B3210104-D82B-456F-9232-47A07B786100}" presName="iconRect" presStyleLbl="node1" presStyleIdx="0" presStyleCnt="2" custScaleX="87301" custScaleY="85531" custLinFactX="1788" custLinFactNeighborX="100000" custLinFactNeighborY="-1105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Presentación con gráfico circular"/>
        </a:ext>
      </dgm:extLst>
    </dgm:pt>
    <dgm:pt modelId="{A3A89421-65FA-4AE6-8D0A-907A75668B8C}" type="pres">
      <dgm:prSet presAssocID="{B3210104-D82B-456F-9232-47A07B786100}" presName="iconSpace" presStyleCnt="0"/>
      <dgm:spPr/>
    </dgm:pt>
    <dgm:pt modelId="{DFA55830-17BD-43B0-AC51-F79C46BBCFF3}" type="pres">
      <dgm:prSet presAssocID="{B3210104-D82B-456F-9232-47A07B786100}" presName="parTx" presStyleLbl="revTx" presStyleIdx="0" presStyleCnt="4" custScaleX="87339" custLinFactNeighborX="3971" custLinFactNeighborY="-25919">
        <dgm:presLayoutVars>
          <dgm:chMax val="0"/>
          <dgm:chPref val="0"/>
        </dgm:presLayoutVars>
      </dgm:prSet>
      <dgm:spPr/>
      <dgm:t>
        <a:bodyPr/>
        <a:lstStyle/>
        <a:p>
          <a:endParaRPr lang="en-US"/>
        </a:p>
      </dgm:t>
    </dgm:pt>
    <dgm:pt modelId="{B782C832-A819-412A-AD0A-64208374F48E}" type="pres">
      <dgm:prSet presAssocID="{B3210104-D82B-456F-9232-47A07B786100}" presName="txSpace" presStyleCnt="0"/>
      <dgm:spPr/>
    </dgm:pt>
    <dgm:pt modelId="{98670840-0329-4479-BC9E-FBB20689B381}" type="pres">
      <dgm:prSet presAssocID="{B3210104-D82B-456F-9232-47A07B786100}" presName="desTx" presStyleLbl="revTx" presStyleIdx="1" presStyleCnt="4" custScaleX="84259" custScaleY="841573" custLinFactY="197697" custLinFactNeighborX="4053" custLinFactNeighborY="200000">
        <dgm:presLayoutVars/>
      </dgm:prSet>
      <dgm:spPr/>
      <dgm:t>
        <a:bodyPr/>
        <a:lstStyle/>
        <a:p>
          <a:endParaRPr lang="en-US"/>
        </a:p>
      </dgm:t>
    </dgm:pt>
    <dgm:pt modelId="{8C964767-ED2D-4C57-983E-0E6C17356F2C}" type="pres">
      <dgm:prSet presAssocID="{E7494D77-11EF-46BD-9929-7AD3A6D494AB}" presName="sibTrans" presStyleCnt="0"/>
      <dgm:spPr/>
    </dgm:pt>
    <dgm:pt modelId="{A978FAE5-1EF7-40EA-8C94-E73D68DD0C21}" type="pres">
      <dgm:prSet presAssocID="{4A04A4D8-40FE-4DD7-9E17-3D9CCEADD869}" presName="compNode" presStyleCnt="0"/>
      <dgm:spPr/>
    </dgm:pt>
    <dgm:pt modelId="{9D6C4125-FA12-4B07-AA07-87A6395B0533}" type="pres">
      <dgm:prSet presAssocID="{4A04A4D8-40FE-4DD7-9E17-3D9CCEADD869}" presName="iconRect" presStyleLbl="node1" presStyleIdx="1" presStyleCnt="2" custScaleX="87301" custScaleY="85531" custLinFactNeighborX="72842" custLinFactNeighborY="-60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Classroom"/>
        </a:ext>
      </dgm:extLst>
    </dgm:pt>
    <dgm:pt modelId="{144B1282-5C68-4AAF-8E7A-C38158570DA0}" type="pres">
      <dgm:prSet presAssocID="{4A04A4D8-40FE-4DD7-9E17-3D9CCEADD869}" presName="iconSpace" presStyleCnt="0"/>
      <dgm:spPr/>
    </dgm:pt>
    <dgm:pt modelId="{4F7CDD7F-A9C2-4E62-BF77-FF20C73DD6CD}" type="pres">
      <dgm:prSet presAssocID="{4A04A4D8-40FE-4DD7-9E17-3D9CCEADD869}" presName="parTx" presStyleLbl="revTx" presStyleIdx="2" presStyleCnt="4" custScaleX="118409" custLinFactNeighborX="-11949" custLinFactNeighborY="-25557">
        <dgm:presLayoutVars>
          <dgm:chMax val="0"/>
          <dgm:chPref val="0"/>
        </dgm:presLayoutVars>
      </dgm:prSet>
      <dgm:spPr/>
      <dgm:t>
        <a:bodyPr/>
        <a:lstStyle/>
        <a:p>
          <a:endParaRPr lang="en-US"/>
        </a:p>
      </dgm:t>
    </dgm:pt>
    <dgm:pt modelId="{18B68629-A0F7-4A73-9BCE-69B37C4E138C}" type="pres">
      <dgm:prSet presAssocID="{4A04A4D8-40FE-4DD7-9E17-3D9CCEADD869}" presName="txSpace" presStyleCnt="0"/>
      <dgm:spPr/>
    </dgm:pt>
    <dgm:pt modelId="{22B52FA8-323D-4237-8579-6C0956CDE855}" type="pres">
      <dgm:prSet presAssocID="{4A04A4D8-40FE-4DD7-9E17-3D9CCEADD869}" presName="desTx" presStyleLbl="revTx" presStyleIdx="3" presStyleCnt="4" custScaleX="120387" custScaleY="1064237" custLinFactY="274710" custLinFactNeighborX="-10575" custLinFactNeighborY="300000">
        <dgm:presLayoutVars/>
      </dgm:prSet>
      <dgm:spPr/>
      <dgm:t>
        <a:bodyPr/>
        <a:lstStyle/>
        <a:p>
          <a:endParaRPr lang="en-US"/>
        </a:p>
      </dgm:t>
    </dgm:pt>
  </dgm:ptLst>
  <dgm:cxnLst>
    <dgm:cxn modelId="{63E0BB6A-F036-424B-BC44-3134E0E972E9}" srcId="{27D68341-B3EA-41BA-AB05-425E96CA1226}" destId="{4A04A4D8-40FE-4DD7-9E17-3D9CCEADD869}" srcOrd="1" destOrd="0" parTransId="{718298CD-A0FB-4226-8C6C-62350DAB0169}" sibTransId="{A65EEC3B-43D2-4ACF-8FC5-A0E1D8C5D9B3}"/>
    <dgm:cxn modelId="{7D463A47-344E-4A58-B14A-1C6ECCBF264E}" type="presOf" srcId="{4A04A4D8-40FE-4DD7-9E17-3D9CCEADD869}" destId="{4F7CDD7F-A9C2-4E62-BF77-FF20C73DD6CD}"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F38E6D93-84FC-4080-A340-8B38B1B6A1A7}" type="presOf" srcId="{8B29D8CE-40D6-40FB-BE34-0AEE1D83D047}" destId="{22B52FA8-323D-4237-8579-6C0956CDE855}" srcOrd="0" destOrd="1" presId="urn:microsoft.com/office/officeart/2018/2/layout/IconLabelDescriptionList"/>
    <dgm:cxn modelId="{E05185F6-9133-4FF2-90BC-BC0AFF70E57E}" srcId="{27D68341-B3EA-41BA-AB05-425E96CA1226}" destId="{B3210104-D82B-456F-9232-47A07B786100}" srcOrd="0" destOrd="0" parTransId="{08E39308-A925-4EAB-A43C-F1E47949DD4F}" sibTransId="{E7494D77-11EF-46BD-9929-7AD3A6D494AB}"/>
    <dgm:cxn modelId="{12258399-BC30-4F78-A188-02A1C84F186F}" type="presOf" srcId="{27D68341-B3EA-41BA-AB05-425E96CA1226}" destId="{39F9AACF-2A04-407A-81D6-115FE062FB6B}" srcOrd="0" destOrd="0" presId="urn:microsoft.com/office/officeart/2018/2/layout/IconLabelDescriptionList"/>
    <dgm:cxn modelId="{9D9036A7-7097-4EC6-B4A0-8DA99CEBFA8E}" srcId="{B3210104-D82B-456F-9232-47A07B786100}" destId="{83B98DFA-06B7-4952-AB9E-06AB78B5F41E}" srcOrd="0" destOrd="0" parTransId="{723AB1A3-E6EB-44D5-9904-4467CAD2AEF5}" sibTransId="{89178210-FAE3-4E1B-988B-2AEA2F3A62AB}"/>
    <dgm:cxn modelId="{85B0E9FB-9365-4A3C-AED4-952415AA65DD}" srcId="{4A04A4D8-40FE-4DD7-9E17-3D9CCEADD869}" destId="{8B29D8CE-40D6-40FB-BE34-0AEE1D83D047}" srcOrd="1" destOrd="0" parTransId="{767E42EF-E10D-486D-808A-089DC767FD94}" sibTransId="{A1560F27-22FF-4D70-A3A9-E6191B9ADCE8}"/>
    <dgm:cxn modelId="{29C27243-17FF-4465-94F6-47B88301C494}" type="presOf" srcId="{83B98DFA-06B7-4952-AB9E-06AB78B5F41E}" destId="{98670840-0329-4479-BC9E-FBB20689B381}" srcOrd="0" destOrd="0" presId="urn:microsoft.com/office/officeart/2018/2/layout/IconLabelDescriptionList"/>
    <dgm:cxn modelId="{E5C03CB5-A02D-4A96-B666-0C7FE932B786}" type="presOf" srcId="{B3210104-D82B-456F-9232-47A07B786100}" destId="{DFA55830-17BD-43B0-AC51-F79C46BBCFF3}" srcOrd="0" destOrd="0" presId="urn:microsoft.com/office/officeart/2018/2/layout/IconLabelDescriptionList"/>
    <dgm:cxn modelId="{E2703A82-BFB9-4373-A437-7EBB70FD0452}" type="presOf" srcId="{0B9D5F6F-A93F-4A8E-B0C1-7F247F553645}" destId="{22B52FA8-323D-4237-8579-6C0956CDE855}" srcOrd="0" destOrd="0" presId="urn:microsoft.com/office/officeart/2018/2/layout/IconLabelDescriptionList"/>
    <dgm:cxn modelId="{8A1B2F72-1A00-47A2-A9B9-3DCFC4B7FE0E}" type="presParOf" srcId="{39F9AACF-2A04-407A-81D6-115FE062FB6B}" destId="{E5106012-A21D-4532-BAD3-F200CC05DC37}" srcOrd="0" destOrd="0" presId="urn:microsoft.com/office/officeart/2018/2/layout/IconLabelDescriptionList"/>
    <dgm:cxn modelId="{12E632D7-5097-4A8D-9D07-4ED0873A5C55}" type="presParOf" srcId="{E5106012-A21D-4532-BAD3-F200CC05DC37}" destId="{BC6D5DE7-F7FC-4CB3-81A5-89530D10AE6E}" srcOrd="0" destOrd="0" presId="urn:microsoft.com/office/officeart/2018/2/layout/IconLabelDescriptionList"/>
    <dgm:cxn modelId="{DE14CB16-936B-4A7C-961F-ED4B5668B746}" type="presParOf" srcId="{E5106012-A21D-4532-BAD3-F200CC05DC37}" destId="{A3A89421-65FA-4AE6-8D0A-907A75668B8C}" srcOrd="1" destOrd="0" presId="urn:microsoft.com/office/officeart/2018/2/layout/IconLabelDescriptionList"/>
    <dgm:cxn modelId="{C7A610A0-5A3E-4F4C-AD51-A29E425F307D}" type="presParOf" srcId="{E5106012-A21D-4532-BAD3-F200CC05DC37}" destId="{DFA55830-17BD-43B0-AC51-F79C46BBCFF3}" srcOrd="2" destOrd="0" presId="urn:microsoft.com/office/officeart/2018/2/layout/IconLabelDescriptionList"/>
    <dgm:cxn modelId="{F18E959A-95F4-4D86-A4CE-63FDE412523F}" type="presParOf" srcId="{E5106012-A21D-4532-BAD3-F200CC05DC37}" destId="{B782C832-A819-412A-AD0A-64208374F48E}" srcOrd="3" destOrd="0" presId="urn:microsoft.com/office/officeart/2018/2/layout/IconLabelDescriptionList"/>
    <dgm:cxn modelId="{114D88B0-299A-48B1-9950-E65A3128B4FB}" type="presParOf" srcId="{E5106012-A21D-4532-BAD3-F200CC05DC37}" destId="{98670840-0329-4479-BC9E-FBB20689B381}" srcOrd="4" destOrd="0" presId="urn:microsoft.com/office/officeart/2018/2/layout/IconLabelDescriptionList"/>
    <dgm:cxn modelId="{860AC545-9A93-4DD2-83FE-8366F3FFA466}" type="presParOf" srcId="{39F9AACF-2A04-407A-81D6-115FE062FB6B}" destId="{8C964767-ED2D-4C57-983E-0E6C17356F2C}" srcOrd="1" destOrd="0" presId="urn:microsoft.com/office/officeart/2018/2/layout/IconLabelDescriptionList"/>
    <dgm:cxn modelId="{AA863AB2-6F42-46F0-933C-F8D1D08F92C0}" type="presParOf" srcId="{39F9AACF-2A04-407A-81D6-115FE062FB6B}" destId="{A978FAE5-1EF7-40EA-8C94-E73D68DD0C21}" srcOrd="2" destOrd="0" presId="urn:microsoft.com/office/officeart/2018/2/layout/IconLabelDescriptionList"/>
    <dgm:cxn modelId="{D0F1C6C3-5C5E-43F2-9D7F-9F2833A5401C}" type="presParOf" srcId="{A978FAE5-1EF7-40EA-8C94-E73D68DD0C21}" destId="{9D6C4125-FA12-4B07-AA07-87A6395B0533}" srcOrd="0" destOrd="0" presId="urn:microsoft.com/office/officeart/2018/2/layout/IconLabelDescriptionList"/>
    <dgm:cxn modelId="{6A0E56E3-D826-42B3-93F2-CC9099E94AEF}" type="presParOf" srcId="{A978FAE5-1EF7-40EA-8C94-E73D68DD0C21}" destId="{144B1282-5C68-4AAF-8E7A-C38158570DA0}" srcOrd="1" destOrd="0" presId="urn:microsoft.com/office/officeart/2018/2/layout/IconLabelDescriptionList"/>
    <dgm:cxn modelId="{14F16A55-9F94-4FF9-8E29-4FC094534BF0}" type="presParOf" srcId="{A978FAE5-1EF7-40EA-8C94-E73D68DD0C21}" destId="{4F7CDD7F-A9C2-4E62-BF77-FF20C73DD6CD}" srcOrd="2" destOrd="0" presId="urn:microsoft.com/office/officeart/2018/2/layout/IconLabelDescriptionList"/>
    <dgm:cxn modelId="{47FDB7F7-1E61-4D18-8A5E-BFE5BC50ECBA}" type="presParOf" srcId="{A978FAE5-1EF7-40EA-8C94-E73D68DD0C21}" destId="{18B68629-A0F7-4A73-9BCE-69B37C4E138C}" srcOrd="3" destOrd="0" presId="urn:microsoft.com/office/officeart/2018/2/layout/IconLabelDescriptionList"/>
    <dgm:cxn modelId="{0B7EE1B0-DA7E-4408-AC0A-8BC678B6100A}" type="presParOf" srcId="{A978FAE5-1EF7-40EA-8C94-E73D68DD0C21}" destId="{22B52FA8-323D-4237-8579-6C0956CDE85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custT="1"/>
      <dgm:spPr/>
      <dgm:t>
        <a:bodyPr/>
        <a:lstStyle/>
        <a:p>
          <a:pPr algn="ctr">
            <a:lnSpc>
              <a:spcPct val="100000"/>
            </a:lnSpc>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Online training scenarios</a:t>
          </a:r>
        </a:p>
      </dgm:t>
    </dgm:pt>
    <dgm:pt modelId="{08E39308-A925-4EAB-A43C-F1E47949DD4F}" type="parTrans" cxnId="{E05185F6-9133-4FF2-90BC-BC0AFF70E57E}">
      <dgm:prSet/>
      <dgm:spPr/>
      <dgm:t>
        <a:bodyPr/>
        <a:lstStyle/>
        <a:p>
          <a:pPr algn="ctr"/>
          <a:endParaRPr lang="es-ES" sz="3200"/>
        </a:p>
      </dgm:t>
    </dgm:pt>
    <dgm:pt modelId="{E7494D77-11EF-46BD-9929-7AD3A6D494AB}" type="sibTrans" cxnId="{E05185F6-9133-4FF2-90BC-BC0AFF70E57E}">
      <dgm:prSet/>
      <dgm:spPr/>
      <dgm:t>
        <a:bodyPr/>
        <a:lstStyle/>
        <a:p>
          <a:pPr algn="ctr"/>
          <a:endParaRPr lang="es-ES" sz="2800"/>
        </a:p>
      </dgm:t>
    </dgm:pt>
    <dgm:pt modelId="{83B98DFA-06B7-4952-AB9E-06AB78B5F41E}">
      <dgm:prSet phldrT="[Texto]" custT="1"/>
      <dgm:spPr/>
      <dgm:t>
        <a:bodyPr/>
        <a:lstStyle/>
        <a:p>
          <a:pPr algn="ctr">
            <a:lnSpc>
              <a:spcPct val="100000"/>
            </a:lnSpc>
          </a:pPr>
          <a:r>
            <a:rPr lang="en-US" sz="1700" b="1" kern="1200" dirty="0">
              <a:solidFill>
                <a:prstClr val="black">
                  <a:hueOff val="0"/>
                  <a:satOff val="0"/>
                  <a:lumOff val="0"/>
                  <a:alphaOff val="0"/>
                </a:prstClr>
              </a:solidFill>
              <a:latin typeface="Speak Pro" panose="020F0502020204030204"/>
              <a:ea typeface="+mn-ea"/>
              <a:cs typeface="+mn-cs"/>
            </a:rPr>
            <a:t>Development, testing, and delivery of Online Training Scenarios on woodworking in construction, promoting the uptake of innovative and flexible practices in VET.</a:t>
          </a:r>
          <a:endParaRPr lang="es-ES" sz="1700" b="1" kern="1200" dirty="0">
            <a:solidFill>
              <a:prstClr val="black">
                <a:hueOff val="0"/>
                <a:satOff val="0"/>
                <a:lumOff val="0"/>
                <a:alphaOff val="0"/>
              </a:prstClr>
            </a:solidFill>
            <a:latin typeface="Speak Pro" panose="020F0502020204030204"/>
            <a:ea typeface="+mn-ea"/>
            <a:cs typeface="+mn-cs"/>
          </a:endParaRPr>
        </a:p>
      </dgm:t>
    </dgm:pt>
    <dgm:pt modelId="{723AB1A3-E6EB-44D5-9904-4467CAD2AEF5}" type="parTrans" cxnId="{9D9036A7-7097-4EC6-B4A0-8DA99CEBFA8E}">
      <dgm:prSet/>
      <dgm:spPr/>
      <dgm:t>
        <a:bodyPr/>
        <a:lstStyle/>
        <a:p>
          <a:pPr algn="ctr"/>
          <a:endParaRPr lang="es-ES" sz="3200"/>
        </a:p>
      </dgm:t>
    </dgm:pt>
    <dgm:pt modelId="{89178210-FAE3-4E1B-988B-2AEA2F3A62AB}" type="sibTrans" cxnId="{9D9036A7-7097-4EC6-B4A0-8DA99CEBFA8E}">
      <dgm:prSet/>
      <dgm:spPr/>
      <dgm:t>
        <a:bodyPr/>
        <a:lstStyle/>
        <a:p>
          <a:pPr algn="ctr"/>
          <a:endParaRPr lang="es-ES" sz="2800"/>
        </a:p>
      </dgm:t>
    </dgm:pt>
    <dgm:pt modelId="{4A04A4D8-40FE-4DD7-9E17-3D9CCEADD869}">
      <dgm:prSet phldrT="[Texto]" custT="1"/>
      <dgm:spPr/>
      <dgm:t>
        <a:bodyPr/>
        <a:lstStyle/>
        <a:p>
          <a:pPr algn="ctr">
            <a:lnSpc>
              <a:spcPct val="100000"/>
            </a:lnSpc>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Framework for the integration of environmental components into construction sector WBL curricula and certification schemes</a:t>
          </a:r>
        </a:p>
      </dgm:t>
    </dgm:pt>
    <dgm:pt modelId="{718298CD-A0FB-4226-8C6C-62350DAB0169}" type="parTrans" cxnId="{63E0BB6A-F036-424B-BC44-3134E0E972E9}">
      <dgm:prSet/>
      <dgm:spPr/>
      <dgm:t>
        <a:bodyPr/>
        <a:lstStyle/>
        <a:p>
          <a:pPr algn="ctr"/>
          <a:endParaRPr lang="es-ES" sz="3200"/>
        </a:p>
      </dgm:t>
    </dgm:pt>
    <dgm:pt modelId="{A65EEC3B-43D2-4ACF-8FC5-A0E1D8C5D9B3}" type="sibTrans" cxnId="{63E0BB6A-F036-424B-BC44-3134E0E972E9}">
      <dgm:prSet/>
      <dgm:spPr/>
      <dgm:t>
        <a:bodyPr/>
        <a:lstStyle/>
        <a:p>
          <a:pPr algn="ctr"/>
          <a:endParaRPr lang="es-ES" sz="2800"/>
        </a:p>
      </dgm:t>
    </dgm:pt>
    <dgm:pt modelId="{0B9D5F6F-A93F-4A8E-B0C1-7F247F553645}">
      <dgm:prSet phldrT="[Texto]" custT="1"/>
      <dgm:spPr/>
      <dgm:t>
        <a:bodyPr/>
        <a:lstStyle/>
        <a:p>
          <a:pPr algn="ctr">
            <a:lnSpc>
              <a:spcPct val="100000"/>
            </a:lnSpc>
          </a:pPr>
          <a:r>
            <a:rPr lang="en-US" sz="1700" b="1" kern="1200" dirty="0">
              <a:solidFill>
                <a:prstClr val="black">
                  <a:hueOff val="0"/>
                  <a:satOff val="0"/>
                  <a:lumOff val="0"/>
                  <a:alphaOff val="0"/>
                </a:prstClr>
              </a:solidFill>
              <a:latin typeface="Speak Pro" panose="020F0502020204030204"/>
              <a:ea typeface="+mn-ea"/>
              <a:cs typeface="+mn-cs"/>
            </a:rPr>
            <a:t>Involvement of key policy makers &amp; stakeholders for the recognition of UPWOOD learning outcomes as well for supporting the integration of construction woodworking skills into occupational standards.</a:t>
          </a:r>
          <a:endParaRPr lang="es-ES" sz="1700" b="1" kern="1200" dirty="0">
            <a:solidFill>
              <a:prstClr val="black">
                <a:hueOff val="0"/>
                <a:satOff val="0"/>
                <a:lumOff val="0"/>
                <a:alphaOff val="0"/>
              </a:prstClr>
            </a:solidFill>
            <a:latin typeface="Speak Pro" panose="020F0502020204030204"/>
            <a:ea typeface="+mn-ea"/>
            <a:cs typeface="+mn-cs"/>
          </a:endParaRPr>
        </a:p>
      </dgm:t>
    </dgm:pt>
    <dgm:pt modelId="{1ED84998-D4D0-4A22-8A2D-B5D7662328FA}" type="parTrans" cxnId="{47A9C0A0-E975-4413-A866-A31BC0DE4E5D}">
      <dgm:prSet/>
      <dgm:spPr/>
      <dgm:t>
        <a:bodyPr/>
        <a:lstStyle/>
        <a:p>
          <a:pPr algn="ctr"/>
          <a:endParaRPr lang="es-ES" sz="3200"/>
        </a:p>
      </dgm:t>
    </dgm:pt>
    <dgm:pt modelId="{1A3AFDF1-AB0C-4207-B012-690E8F5ED9B0}" type="sibTrans" cxnId="{47A9C0A0-E975-4413-A866-A31BC0DE4E5D}">
      <dgm:prSet/>
      <dgm:spPr/>
      <dgm:t>
        <a:bodyPr/>
        <a:lstStyle/>
        <a:p>
          <a:pPr algn="ctr"/>
          <a:endParaRPr lang="es-ES" sz="2800"/>
        </a:p>
      </dgm:t>
    </dgm:pt>
    <dgm:pt modelId="{8E5C0653-011F-4FBB-90D2-C84EE74CFDB3}" type="pres">
      <dgm:prSet presAssocID="{27D68341-B3EA-41BA-AB05-425E96CA1226}" presName="root" presStyleCnt="0">
        <dgm:presLayoutVars>
          <dgm:dir/>
          <dgm:resizeHandles val="exact"/>
        </dgm:presLayoutVars>
      </dgm:prSet>
      <dgm:spPr/>
      <dgm:t>
        <a:bodyPr/>
        <a:lstStyle/>
        <a:p>
          <a:endParaRPr lang="en-US"/>
        </a:p>
      </dgm:t>
    </dgm:pt>
    <dgm:pt modelId="{E1A8EBFE-A31C-4CEF-817E-D4B1C3AA9458}" type="pres">
      <dgm:prSet presAssocID="{B3210104-D82B-456F-9232-47A07B786100}" presName="compNode" presStyleCnt="0"/>
      <dgm:spPr/>
    </dgm:pt>
    <dgm:pt modelId="{54CE680D-155B-47C3-9A52-78843AD6D5B6}" type="pres">
      <dgm:prSet presAssocID="{B3210104-D82B-456F-9232-47A07B786100}" presName="iconRect" presStyleLbl="node1" presStyleIdx="0" presStyleCnt="2" custLinFactNeighborX="97640" custLinFactNeighborY="907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Internet"/>
        </a:ext>
      </dgm:extLst>
    </dgm:pt>
    <dgm:pt modelId="{FC24B85A-5C06-4C60-97F3-6299F21BBC87}" type="pres">
      <dgm:prSet presAssocID="{B3210104-D82B-456F-9232-47A07B786100}" presName="iconSpace" presStyleCnt="0"/>
      <dgm:spPr/>
    </dgm:pt>
    <dgm:pt modelId="{B0F20899-AF1D-406D-B655-4FA20D549732}" type="pres">
      <dgm:prSet presAssocID="{B3210104-D82B-456F-9232-47A07B786100}" presName="parTx" presStyleLbl="revTx" presStyleIdx="0" presStyleCnt="4" custLinFactNeighborX="-203" custLinFactNeighborY="16734">
        <dgm:presLayoutVars>
          <dgm:chMax val="0"/>
          <dgm:chPref val="0"/>
        </dgm:presLayoutVars>
      </dgm:prSet>
      <dgm:spPr/>
      <dgm:t>
        <a:bodyPr/>
        <a:lstStyle/>
        <a:p>
          <a:endParaRPr lang="en-US"/>
        </a:p>
      </dgm:t>
    </dgm:pt>
    <dgm:pt modelId="{F554291D-4B4D-47FD-B4A8-3B8E36DE61AD}" type="pres">
      <dgm:prSet presAssocID="{B3210104-D82B-456F-9232-47A07B786100}" presName="txSpace" presStyleCnt="0"/>
      <dgm:spPr/>
    </dgm:pt>
    <dgm:pt modelId="{487F79D7-FB55-41FC-A143-A3D5CDEC3469}" type="pres">
      <dgm:prSet presAssocID="{B3210104-D82B-456F-9232-47A07B786100}" presName="desTx" presStyleLbl="revTx" presStyleIdx="1" presStyleCnt="4">
        <dgm:presLayoutVars/>
      </dgm:prSet>
      <dgm:spPr/>
      <dgm:t>
        <a:bodyPr/>
        <a:lstStyle/>
        <a:p>
          <a:endParaRPr lang="en-US"/>
        </a:p>
      </dgm:t>
    </dgm:pt>
    <dgm:pt modelId="{E2673FFC-022E-493E-B6C0-1680A821674A}" type="pres">
      <dgm:prSet presAssocID="{E7494D77-11EF-46BD-9929-7AD3A6D494AB}" presName="sibTrans" presStyleCnt="0"/>
      <dgm:spPr/>
    </dgm:pt>
    <dgm:pt modelId="{3B56F857-8CED-46A3-BBB6-91C35980CD0F}" type="pres">
      <dgm:prSet presAssocID="{4A04A4D8-40FE-4DD7-9E17-3D9CCEADD869}" presName="compNode" presStyleCnt="0"/>
      <dgm:spPr/>
    </dgm:pt>
    <dgm:pt modelId="{426BE73A-46E6-404E-89AD-58C69354C72D}" type="pres">
      <dgm:prSet presAssocID="{4A04A4D8-40FE-4DD7-9E17-3D9CCEADD869}" presName="iconRect" presStyleLbl="node1" presStyleIdx="1" presStyleCnt="2" custLinFactNeighborX="88558" custLinFactNeighborY="1240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Diploma"/>
        </a:ext>
      </dgm:extLst>
    </dgm:pt>
    <dgm:pt modelId="{4D3E073B-349E-4622-A252-0F270F1D9F31}" type="pres">
      <dgm:prSet presAssocID="{4A04A4D8-40FE-4DD7-9E17-3D9CCEADD869}" presName="iconSpace" presStyleCnt="0"/>
      <dgm:spPr/>
    </dgm:pt>
    <dgm:pt modelId="{9C98623C-C148-484C-BBC4-3976851C592A}" type="pres">
      <dgm:prSet presAssocID="{4A04A4D8-40FE-4DD7-9E17-3D9CCEADD869}" presName="parTx" presStyleLbl="revTx" presStyleIdx="2" presStyleCnt="4" custScaleX="127350" custLinFactNeighborX="418" custLinFactNeighborY="3358">
        <dgm:presLayoutVars>
          <dgm:chMax val="0"/>
          <dgm:chPref val="0"/>
        </dgm:presLayoutVars>
      </dgm:prSet>
      <dgm:spPr/>
      <dgm:t>
        <a:bodyPr/>
        <a:lstStyle/>
        <a:p>
          <a:endParaRPr lang="en-US"/>
        </a:p>
      </dgm:t>
    </dgm:pt>
    <dgm:pt modelId="{FB203B4E-19B0-450B-85FD-081735301421}" type="pres">
      <dgm:prSet presAssocID="{4A04A4D8-40FE-4DD7-9E17-3D9CCEADD869}" presName="txSpace" presStyleCnt="0"/>
      <dgm:spPr/>
    </dgm:pt>
    <dgm:pt modelId="{92A671D0-B4CE-4333-977F-B01118B1280A}" type="pres">
      <dgm:prSet presAssocID="{4A04A4D8-40FE-4DD7-9E17-3D9CCEADD869}" presName="desTx" presStyleLbl="revTx" presStyleIdx="3" presStyleCnt="4" custScaleX="121896" custLinFactNeighborX="-1786" custLinFactNeighborY="1788">
        <dgm:presLayoutVars/>
      </dgm:prSet>
      <dgm:spPr/>
      <dgm:t>
        <a:bodyPr/>
        <a:lstStyle/>
        <a:p>
          <a:endParaRPr lang="en-US"/>
        </a:p>
      </dgm:t>
    </dgm:pt>
  </dgm:ptLst>
  <dgm:cxnLst>
    <dgm:cxn modelId="{78B61060-2D7D-4181-865B-391368AB977C}" type="presOf" srcId="{4A04A4D8-40FE-4DD7-9E17-3D9CCEADD869}" destId="{9C98623C-C148-484C-BBC4-3976851C592A}" srcOrd="0" destOrd="0" presId="urn:microsoft.com/office/officeart/2018/2/layout/IconLabelDescriptionList"/>
    <dgm:cxn modelId="{223B776B-C775-4E2B-9D8D-A1E2820E8AB9}" type="presOf" srcId="{B3210104-D82B-456F-9232-47A07B786100}" destId="{B0F20899-AF1D-406D-B655-4FA20D549732}" srcOrd="0" destOrd="0" presId="urn:microsoft.com/office/officeart/2018/2/layout/IconLabelDescriptionList"/>
    <dgm:cxn modelId="{2C795705-A840-44DD-92C4-71AFCD75B519}" type="presOf" srcId="{83B98DFA-06B7-4952-AB9E-06AB78B5F41E}" destId="{487F79D7-FB55-41FC-A143-A3D5CDEC3469}" srcOrd="0" destOrd="0" presId="urn:microsoft.com/office/officeart/2018/2/layout/IconLabelDescriptionList"/>
    <dgm:cxn modelId="{63E0BB6A-F036-424B-BC44-3134E0E972E9}" srcId="{27D68341-B3EA-41BA-AB05-425E96CA1226}" destId="{4A04A4D8-40FE-4DD7-9E17-3D9CCEADD869}" srcOrd="1" destOrd="0" parTransId="{718298CD-A0FB-4226-8C6C-62350DAB0169}" sibTransId="{A65EEC3B-43D2-4ACF-8FC5-A0E1D8C5D9B3}"/>
    <dgm:cxn modelId="{6604AF2B-AC43-4946-B462-ECF900C120E2}" type="presOf" srcId="{27D68341-B3EA-41BA-AB05-425E96CA1226}" destId="{8E5C0653-011F-4FBB-90D2-C84EE74CFDB3}"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E05185F6-9133-4FF2-90BC-BC0AFF70E57E}" srcId="{27D68341-B3EA-41BA-AB05-425E96CA1226}" destId="{B3210104-D82B-456F-9232-47A07B786100}" srcOrd="0" destOrd="0" parTransId="{08E39308-A925-4EAB-A43C-F1E47949DD4F}" sibTransId="{E7494D77-11EF-46BD-9929-7AD3A6D494AB}"/>
    <dgm:cxn modelId="{C827E97D-FD36-44CD-8717-DC78DD8349BA}" type="presOf" srcId="{0B9D5F6F-A93F-4A8E-B0C1-7F247F553645}" destId="{92A671D0-B4CE-4333-977F-B01118B1280A}" srcOrd="0" destOrd="0" presId="urn:microsoft.com/office/officeart/2018/2/layout/IconLabelDescriptionList"/>
    <dgm:cxn modelId="{9D9036A7-7097-4EC6-B4A0-8DA99CEBFA8E}" srcId="{B3210104-D82B-456F-9232-47A07B786100}" destId="{83B98DFA-06B7-4952-AB9E-06AB78B5F41E}" srcOrd="0" destOrd="0" parTransId="{723AB1A3-E6EB-44D5-9904-4467CAD2AEF5}" sibTransId="{89178210-FAE3-4E1B-988B-2AEA2F3A62AB}"/>
    <dgm:cxn modelId="{C720D8FD-121B-42DF-B8ED-A94F6A759000}" type="presParOf" srcId="{8E5C0653-011F-4FBB-90D2-C84EE74CFDB3}" destId="{E1A8EBFE-A31C-4CEF-817E-D4B1C3AA9458}" srcOrd="0" destOrd="0" presId="urn:microsoft.com/office/officeart/2018/2/layout/IconLabelDescriptionList"/>
    <dgm:cxn modelId="{A860E117-DCE7-4864-9BA6-C0DEB86069E0}" type="presParOf" srcId="{E1A8EBFE-A31C-4CEF-817E-D4B1C3AA9458}" destId="{54CE680D-155B-47C3-9A52-78843AD6D5B6}" srcOrd="0" destOrd="0" presId="urn:microsoft.com/office/officeart/2018/2/layout/IconLabelDescriptionList"/>
    <dgm:cxn modelId="{BD4BB364-4B5E-4EA3-B3D7-AD6733AD277A}" type="presParOf" srcId="{E1A8EBFE-A31C-4CEF-817E-D4B1C3AA9458}" destId="{FC24B85A-5C06-4C60-97F3-6299F21BBC87}" srcOrd="1" destOrd="0" presId="urn:microsoft.com/office/officeart/2018/2/layout/IconLabelDescriptionList"/>
    <dgm:cxn modelId="{5B5B7696-B7D9-4FDC-871F-9C94FC607C04}" type="presParOf" srcId="{E1A8EBFE-A31C-4CEF-817E-D4B1C3AA9458}" destId="{B0F20899-AF1D-406D-B655-4FA20D549732}" srcOrd="2" destOrd="0" presId="urn:microsoft.com/office/officeart/2018/2/layout/IconLabelDescriptionList"/>
    <dgm:cxn modelId="{B258B0B6-B74A-4676-9858-297D66E65E7B}" type="presParOf" srcId="{E1A8EBFE-A31C-4CEF-817E-D4B1C3AA9458}" destId="{F554291D-4B4D-47FD-B4A8-3B8E36DE61AD}" srcOrd="3" destOrd="0" presId="urn:microsoft.com/office/officeart/2018/2/layout/IconLabelDescriptionList"/>
    <dgm:cxn modelId="{017F5147-6B5A-4866-A167-3B5AAC9EBBE1}" type="presParOf" srcId="{E1A8EBFE-A31C-4CEF-817E-D4B1C3AA9458}" destId="{487F79D7-FB55-41FC-A143-A3D5CDEC3469}" srcOrd="4" destOrd="0" presId="urn:microsoft.com/office/officeart/2018/2/layout/IconLabelDescriptionList"/>
    <dgm:cxn modelId="{B2F9AC27-0E52-40F3-866E-7FFC70D65565}" type="presParOf" srcId="{8E5C0653-011F-4FBB-90D2-C84EE74CFDB3}" destId="{E2673FFC-022E-493E-B6C0-1680A821674A}" srcOrd="1" destOrd="0" presId="urn:microsoft.com/office/officeart/2018/2/layout/IconLabelDescriptionList"/>
    <dgm:cxn modelId="{DBCA06F2-D18D-45AD-8111-88D564DE34BC}" type="presParOf" srcId="{8E5C0653-011F-4FBB-90D2-C84EE74CFDB3}" destId="{3B56F857-8CED-46A3-BBB6-91C35980CD0F}" srcOrd="2" destOrd="0" presId="urn:microsoft.com/office/officeart/2018/2/layout/IconLabelDescriptionList"/>
    <dgm:cxn modelId="{930F9AC0-FA60-41AB-AE5A-15FB67622C43}" type="presParOf" srcId="{3B56F857-8CED-46A3-BBB6-91C35980CD0F}" destId="{426BE73A-46E6-404E-89AD-58C69354C72D}" srcOrd="0" destOrd="0" presId="urn:microsoft.com/office/officeart/2018/2/layout/IconLabelDescriptionList"/>
    <dgm:cxn modelId="{534661FD-59A6-4140-8C2F-39874788AD4C}" type="presParOf" srcId="{3B56F857-8CED-46A3-BBB6-91C35980CD0F}" destId="{4D3E073B-349E-4622-A252-0F270F1D9F31}" srcOrd="1" destOrd="0" presId="urn:microsoft.com/office/officeart/2018/2/layout/IconLabelDescriptionList"/>
    <dgm:cxn modelId="{D4DFEFD1-9710-4ACE-BFEA-B6EE89C373D4}" type="presParOf" srcId="{3B56F857-8CED-46A3-BBB6-91C35980CD0F}" destId="{9C98623C-C148-484C-BBC4-3976851C592A}" srcOrd="2" destOrd="0" presId="urn:microsoft.com/office/officeart/2018/2/layout/IconLabelDescriptionList"/>
    <dgm:cxn modelId="{AFA32010-50CE-4759-862F-616580FEC438}" type="presParOf" srcId="{3B56F857-8CED-46A3-BBB6-91C35980CD0F}" destId="{FB203B4E-19B0-450B-85FD-081735301421}" srcOrd="3" destOrd="0" presId="urn:microsoft.com/office/officeart/2018/2/layout/IconLabelDescriptionList"/>
    <dgm:cxn modelId="{10CC45E0-903D-417B-8EF5-9958353CB557}" type="presParOf" srcId="{3B56F857-8CED-46A3-BBB6-91C35980CD0F}" destId="{92A671D0-B4CE-4333-977F-B01118B1280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E0B35-C20B-436B-A4E6-B711AE52CC99}">
      <dsp:nvSpPr>
        <dsp:cNvPr id="0" name=""/>
        <dsp:cNvSpPr/>
      </dsp:nvSpPr>
      <dsp:spPr>
        <a:xfrm>
          <a:off x="-4571346" y="-568859"/>
          <a:ext cx="5445505" cy="5445505"/>
        </a:xfrm>
        <a:prstGeom prst="blockArc">
          <a:avLst>
            <a:gd name="adj1" fmla="val 18900000"/>
            <a:gd name="adj2" fmla="val 2700000"/>
            <a:gd name="adj3" fmla="val 397"/>
          </a:avLst>
        </a:prstGeom>
        <a:noFill/>
        <a:ln w="15875" cap="flat" cmpd="sng" algn="ctr">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 modelId="{FBCBA21B-C7ED-46AE-B476-4D35FF9B3278}">
      <dsp:nvSpPr>
        <dsp:cNvPr id="0" name=""/>
        <dsp:cNvSpPr/>
      </dsp:nvSpPr>
      <dsp:spPr>
        <a:xfrm>
          <a:off x="562199" y="404368"/>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0640" rIns="40640" bIns="40640" numCol="1" spcCol="1270" anchor="ctr" anchorCtr="0">
          <a:noAutofit/>
        </a:bodyPr>
        <a:lstStyle/>
        <a:p>
          <a:pPr lvl="0" algn="l" defTabSz="711200">
            <a:lnSpc>
              <a:spcPct val="90000"/>
            </a:lnSpc>
            <a:spcBef>
              <a:spcPct val="0"/>
            </a:spcBef>
            <a:spcAft>
              <a:spcPct val="35000"/>
            </a:spcAft>
          </a:pPr>
          <a:r>
            <a:rPr lang="en-US" sz="1600" kern="1200">
              <a:solidFill>
                <a:prstClr val="black"/>
              </a:solidFill>
              <a:latin typeface="Speak Pro" panose="020F0502020204030204"/>
              <a:ea typeface="+mn-ea"/>
              <a:cs typeface="+mn-cs"/>
            </a:rPr>
            <a:t>Develop new training content on energy efficient wood construction methods and applications. </a:t>
          </a:r>
          <a:endParaRPr lang="es-ES" sz="1600" kern="1200" dirty="0">
            <a:solidFill>
              <a:prstClr val="black"/>
            </a:solidFill>
            <a:latin typeface="Speak Pro" panose="020F0502020204030204"/>
            <a:ea typeface="+mn-ea"/>
            <a:cs typeface="+mn-cs"/>
          </a:endParaRPr>
        </a:p>
      </dsp:txBody>
      <dsp:txXfrm>
        <a:off x="562199" y="404368"/>
        <a:ext cx="9472131" cy="808736"/>
      </dsp:txXfrm>
    </dsp:sp>
    <dsp:sp modelId="{0BA39AEE-9361-41D9-B635-D8C01C3D0AEE}">
      <dsp:nvSpPr>
        <dsp:cNvPr id="0" name=""/>
        <dsp:cNvSpPr/>
      </dsp:nvSpPr>
      <dsp:spPr>
        <a:xfrm>
          <a:off x="56739" y="303276"/>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F9C3B530-B2F3-4B2F-A3F9-44979AA45320}">
      <dsp:nvSpPr>
        <dsp:cNvPr id="0" name=""/>
        <dsp:cNvSpPr/>
      </dsp:nvSpPr>
      <dsp:spPr>
        <a:xfrm>
          <a:off x="856175" y="1617471"/>
          <a:ext cx="9178155"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3180" rIns="43180" bIns="43180" numCol="1" spcCol="1270" anchor="ctr" anchorCtr="0">
          <a:noAutofit/>
        </a:bodyPr>
        <a:lstStyle/>
        <a:p>
          <a:pPr lvl="0" algn="l" defTabSz="755650">
            <a:lnSpc>
              <a:spcPct val="90000"/>
            </a:lnSpc>
            <a:spcBef>
              <a:spcPct val="0"/>
            </a:spcBef>
            <a:spcAft>
              <a:spcPct val="35000"/>
            </a:spcAft>
          </a:pPr>
          <a:r>
            <a:rPr lang="en-US" sz="1700" kern="1200">
              <a:solidFill>
                <a:schemeClr val="tx1"/>
              </a:solidFill>
            </a:rPr>
            <a:t>Develop teaching materials, VET integration guidelines, and trainer’s guide to support VET providers to integrate new woodworking technologies and processes into their WBL and apprenticeships offerings.</a:t>
          </a:r>
          <a:endParaRPr lang="de-DE" sz="1700" kern="1200" dirty="0">
            <a:solidFill>
              <a:schemeClr val="tx1"/>
            </a:solidFill>
          </a:endParaRPr>
        </a:p>
      </dsp:txBody>
      <dsp:txXfrm>
        <a:off x="856175" y="1617471"/>
        <a:ext cx="9178155" cy="808736"/>
      </dsp:txXfrm>
    </dsp:sp>
    <dsp:sp modelId="{D402C68C-ADA0-4BB8-9637-B4A5813996CC}">
      <dsp:nvSpPr>
        <dsp:cNvPr id="0" name=""/>
        <dsp:cNvSpPr/>
      </dsp:nvSpPr>
      <dsp:spPr>
        <a:xfrm>
          <a:off x="350715" y="1516379"/>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7BF72C44-DBA5-45A2-9B11-B152896C7DD9}">
      <dsp:nvSpPr>
        <dsp:cNvPr id="0" name=""/>
        <dsp:cNvSpPr/>
      </dsp:nvSpPr>
      <dsp:spPr>
        <a:xfrm>
          <a:off x="562199" y="2830576"/>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0640" rIns="40640" bIns="40640" numCol="1" spcCol="1270" anchor="ctr" anchorCtr="0">
          <a:noAutofit/>
        </a:bodyPr>
        <a:lstStyle/>
        <a:p>
          <a:pPr lvl="0" algn="l" defTabSz="711200">
            <a:lnSpc>
              <a:spcPct val="90000"/>
            </a:lnSpc>
            <a:spcBef>
              <a:spcPct val="0"/>
            </a:spcBef>
            <a:spcAft>
              <a:spcPct val="35000"/>
            </a:spcAft>
          </a:pPr>
          <a:r>
            <a:rPr lang="en-US" sz="1600" kern="1200" dirty="0">
              <a:solidFill>
                <a:prstClr val="black"/>
              </a:solidFill>
              <a:latin typeface="Speak Pro" panose="020F0502020204030204"/>
              <a:ea typeface="+mn-ea"/>
              <a:cs typeface="+mn-cs"/>
            </a:rPr>
            <a:t>Improve cooperation between VET providers and businesses to provide opportunities that will enable learners to apply the acquired knowledge and skills in real-life workplace situations.</a:t>
          </a:r>
          <a:endParaRPr lang="es-ES" sz="1600" kern="1200" dirty="0">
            <a:solidFill>
              <a:prstClr val="black"/>
            </a:solidFill>
            <a:latin typeface="Speak Pro" panose="020F0502020204030204"/>
            <a:ea typeface="+mn-ea"/>
            <a:cs typeface="+mn-cs"/>
          </a:endParaRPr>
        </a:p>
      </dsp:txBody>
      <dsp:txXfrm>
        <a:off x="562199" y="2830576"/>
        <a:ext cx="9472131" cy="808736"/>
      </dsp:txXfrm>
    </dsp:sp>
    <dsp:sp modelId="{4A870ECE-823D-4E18-9A42-6701CC6414CF}">
      <dsp:nvSpPr>
        <dsp:cNvPr id="0" name=""/>
        <dsp:cNvSpPr/>
      </dsp:nvSpPr>
      <dsp:spPr>
        <a:xfrm>
          <a:off x="56739" y="2729484"/>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CA1AA-5A3F-49ED-99C0-E899DFAED454}">
      <dsp:nvSpPr>
        <dsp:cNvPr id="0" name=""/>
        <dsp:cNvSpPr/>
      </dsp:nvSpPr>
      <dsp:spPr>
        <a:xfrm>
          <a:off x="2427718" y="226813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dirty="0">
              <a:solidFill>
                <a:schemeClr val="tx1"/>
              </a:solidFill>
              <a:latin typeface="+mn-lt"/>
            </a:rPr>
            <a:t>Construction sector employers</a:t>
          </a:r>
        </a:p>
      </dsp:txBody>
      <dsp:txXfrm>
        <a:off x="2673988" y="2479602"/>
        <a:ext cx="1097421" cy="942340"/>
      </dsp:txXfrm>
    </dsp:sp>
    <dsp:sp modelId="{C7326F1D-990D-4871-B0C9-873E6F76162C}">
      <dsp:nvSpPr>
        <dsp:cNvPr id="0" name=""/>
        <dsp:cNvSpPr/>
      </dsp:nvSpPr>
      <dsp:spPr>
        <a:xfrm>
          <a:off x="2465655" y="28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22639D-CB6A-4B62-952D-E7D1499414EF}">
      <dsp:nvSpPr>
        <dsp:cNvPr id="0" name=""/>
        <dsp:cNvSpPr/>
      </dsp:nvSpPr>
      <dsp:spPr>
        <a:xfrm>
          <a:off x="1059474" y="1513408"/>
          <a:ext cx="1589961" cy="1365276"/>
        </a:xfrm>
        <a:prstGeom prst="hexagon">
          <a:avLst>
            <a:gd name="adj" fmla="val 25000"/>
            <a:gd name="vf" fmla="val 115470"/>
          </a:avLst>
        </a:prstGeom>
        <a:blipFill>
          <a:blip xmlns:r="http://schemas.openxmlformats.org/officeDocument/2006/relationships" r:embed="rId1"/>
          <a:srcRect/>
          <a:stretch>
            <a:fillRect l="-5000" r="-5000"/>
          </a:stretch>
        </a:blipFill>
        <a:ln w="12700" cap="flat" cmpd="sng" algn="ctr">
          <a:noFill/>
          <a:prstDash val="solid"/>
        </a:ln>
        <a:effectLst/>
      </dsp:spPr>
      <dsp:style>
        <a:lnRef idx="1">
          <a:scrgbClr r="0" g="0" b="0"/>
        </a:lnRef>
        <a:fillRef idx="1">
          <a:scrgbClr r="0" g="0" b="0"/>
        </a:fillRef>
        <a:effectRef idx="0">
          <a:scrgbClr r="0" g="0" b="0"/>
        </a:effectRef>
        <a:fontRef idx="minor"/>
      </dsp:style>
    </dsp:sp>
    <dsp:sp modelId="{E30707EE-AF53-426F-9601-ABF3E7BF6BEB}">
      <dsp:nvSpPr>
        <dsp:cNvPr id="0" name=""/>
        <dsp:cNvSpPr/>
      </dsp:nvSpPr>
      <dsp:spPr>
        <a:xfrm>
          <a:off x="2148674" y="269758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
              <a:satOff val="25"/>
              <a:lumOff val="-588"/>
              <a:alphaOff val="0"/>
            </a:schemeClr>
          </a:solidFill>
          <a:prstDash val="solid"/>
        </a:ln>
        <a:effectLst/>
      </dsp:spPr>
      <dsp:style>
        <a:lnRef idx="1">
          <a:scrgbClr r="0" g="0" b="0"/>
        </a:lnRef>
        <a:fillRef idx="1">
          <a:scrgbClr r="0" g="0" b="0"/>
        </a:fillRef>
        <a:effectRef idx="0">
          <a:scrgbClr r="0" g="0" b="0"/>
        </a:effectRef>
        <a:fontRef idx="minor"/>
      </dsp:style>
    </dsp:sp>
    <dsp:sp modelId="{FA1F1BF9-F862-4C95-BC7A-EED3CD6817A4}">
      <dsp:nvSpPr>
        <dsp:cNvPr id="0" name=""/>
        <dsp:cNvSpPr/>
      </dsp:nvSpPr>
      <dsp:spPr>
        <a:xfrm>
          <a:off x="3795962" y="1509452"/>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dirty="0">
              <a:solidFill>
                <a:schemeClr val="tx1"/>
              </a:solidFill>
              <a:latin typeface="+mn-lt"/>
            </a:rPr>
            <a:t>VET &amp; WBL Apprentices in construction sector</a:t>
          </a:r>
        </a:p>
      </dsp:txBody>
      <dsp:txXfrm>
        <a:off x="4042232" y="1720920"/>
        <a:ext cx="1097421" cy="942340"/>
      </dsp:txXfrm>
    </dsp:sp>
    <dsp:sp modelId="{59B5CEFA-A098-4F2E-B874-1366B341B52D}">
      <dsp:nvSpPr>
        <dsp:cNvPr id="0" name=""/>
        <dsp:cNvSpPr/>
      </dsp:nvSpPr>
      <dsp:spPr>
        <a:xfrm>
          <a:off x="4890220" y="2690112"/>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334025"/>
              <a:satOff val="49"/>
              <a:lumOff val="-1177"/>
              <a:alphaOff val="0"/>
            </a:schemeClr>
          </a:solidFill>
          <a:prstDash val="solid"/>
        </a:ln>
        <a:effectLst/>
      </dsp:spPr>
      <dsp:style>
        <a:lnRef idx="1">
          <a:scrgbClr r="0" g="0" b="0"/>
        </a:lnRef>
        <a:fillRef idx="1">
          <a:scrgbClr r="0" g="0" b="0"/>
        </a:fillRef>
        <a:effectRef idx="0">
          <a:scrgbClr r="0" g="0" b="0"/>
        </a:effectRef>
        <a:fontRef idx="minor"/>
      </dsp:style>
    </dsp:sp>
    <dsp:sp modelId="{58A37FA7-AB96-4B10-B690-BCC429A5ACCC}">
      <dsp:nvSpPr>
        <dsp:cNvPr id="0" name=""/>
        <dsp:cNvSpPr/>
      </dsp:nvSpPr>
      <dsp:spPr>
        <a:xfrm>
          <a:off x="5163363" y="2265496"/>
          <a:ext cx="1589961" cy="136527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33A0D330-08AA-414C-B8AF-98E74DEB6692}">
      <dsp:nvSpPr>
        <dsp:cNvPr id="0" name=""/>
        <dsp:cNvSpPr/>
      </dsp:nvSpPr>
      <dsp:spPr>
        <a:xfrm>
          <a:off x="5202143" y="287297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501037"/>
              <a:satOff val="74"/>
              <a:lumOff val="-1765"/>
              <a:alphaOff val="0"/>
            </a:schemeClr>
          </a:solidFill>
          <a:prstDash val="solid"/>
        </a:ln>
        <a:effectLst/>
      </dsp:spPr>
      <dsp:style>
        <a:lnRef idx="1">
          <a:scrgbClr r="0" g="0" b="0"/>
        </a:lnRef>
        <a:fillRef idx="1">
          <a:scrgbClr r="0" g="0" b="0"/>
        </a:fillRef>
        <a:effectRef idx="0">
          <a:scrgbClr r="0" g="0" b="0"/>
        </a:effectRef>
        <a:fontRef idx="minor"/>
      </dsp:style>
    </dsp:sp>
    <dsp:sp modelId="{04A122E2-5448-48FC-A4C6-8519A7AC3804}">
      <dsp:nvSpPr>
        <dsp:cNvPr id="0" name=""/>
        <dsp:cNvSpPr/>
      </dsp:nvSpPr>
      <dsp:spPr>
        <a:xfrm>
          <a:off x="2427718" y="759121"/>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dirty="0">
              <a:solidFill>
                <a:schemeClr val="tx1"/>
              </a:solidFill>
              <a:latin typeface="+mn-lt"/>
            </a:rPr>
            <a:t>VET &amp; WBL providers</a:t>
          </a:r>
        </a:p>
      </dsp:txBody>
      <dsp:txXfrm>
        <a:off x="2673988" y="970589"/>
        <a:ext cx="1097421" cy="942340"/>
      </dsp:txXfrm>
    </dsp:sp>
    <dsp:sp modelId="{878C28DB-5710-40C2-83A9-1BE7D39B3698}">
      <dsp:nvSpPr>
        <dsp:cNvPr id="0" name=""/>
        <dsp:cNvSpPr/>
      </dsp:nvSpPr>
      <dsp:spPr>
        <a:xfrm>
          <a:off x="3516918" y="78505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668050"/>
              <a:satOff val="98"/>
              <a:lumOff val="-2353"/>
              <a:alphaOff val="0"/>
            </a:schemeClr>
          </a:solidFill>
          <a:prstDash val="solid"/>
        </a:ln>
        <a:effectLst/>
      </dsp:spPr>
      <dsp:style>
        <a:lnRef idx="1">
          <a:scrgbClr r="0" g="0" b="0"/>
        </a:lnRef>
        <a:fillRef idx="1">
          <a:scrgbClr r="0" g="0" b="0"/>
        </a:fillRef>
        <a:effectRef idx="0">
          <a:scrgbClr r="0" g="0" b="0"/>
        </a:effectRef>
        <a:fontRef idx="minor"/>
      </dsp:style>
    </dsp:sp>
    <dsp:sp modelId="{F201E3AA-F5E5-4852-B3B4-3BE5388DC230}">
      <dsp:nvSpPr>
        <dsp:cNvPr id="0" name=""/>
        <dsp:cNvSpPr/>
      </dsp:nvSpPr>
      <dsp:spPr>
        <a:xfrm>
          <a:off x="3795962" y="0"/>
          <a:ext cx="1589961" cy="1365276"/>
        </a:xfrm>
        <a:prstGeom prst="hexagon">
          <a:avLst>
            <a:gd name="adj" fmla="val 25000"/>
            <a:gd name="vf" fmla="val 115470"/>
          </a:avLst>
        </a:prstGeom>
        <a:blipFill>
          <a:blip xmlns:r="http://schemas.openxmlformats.org/officeDocument/2006/relationships" r:embed="rId3" cstate="hq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t="-8000" b="-8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4E6D1C04-C09C-4A9A-A0E6-0CD716B29ED9}">
      <dsp:nvSpPr>
        <dsp:cNvPr id="0" name=""/>
        <dsp:cNvSpPr/>
      </dsp:nvSpPr>
      <dsp:spPr>
        <a:xfrm>
          <a:off x="3840643" y="60483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835062"/>
              <a:satOff val="123"/>
              <a:lumOff val="-2941"/>
              <a:alphaOff val="0"/>
            </a:schemeClr>
          </a:solidFill>
          <a:prstDash val="solid"/>
        </a:ln>
        <a:effectLst/>
      </dsp:spPr>
      <dsp:style>
        <a:lnRef idx="1">
          <a:scrgbClr r="0" g="0" b="0"/>
        </a:lnRef>
        <a:fillRef idx="1">
          <a:scrgbClr r="0" g="0" b="0"/>
        </a:fillRef>
        <a:effectRef idx="0">
          <a:scrgbClr r="0" g="0" b="0"/>
        </a:effectRef>
        <a:fontRef idx="minor"/>
      </dsp:style>
    </dsp:sp>
    <dsp:sp modelId="{6DFD7981-35D3-408C-963D-60994465D9E7}">
      <dsp:nvSpPr>
        <dsp:cNvPr id="0" name=""/>
        <dsp:cNvSpPr/>
      </dsp:nvSpPr>
      <dsp:spPr>
        <a:xfrm>
          <a:off x="5163363" y="75604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dirty="0">
              <a:solidFill>
                <a:schemeClr val="tx1"/>
              </a:solidFill>
              <a:latin typeface="+mn-lt"/>
            </a:rPr>
            <a:t>VET authorities &amp; career guidance bodies</a:t>
          </a:r>
        </a:p>
      </dsp:txBody>
      <dsp:txXfrm>
        <a:off x="5409633" y="967512"/>
        <a:ext cx="1097421" cy="942340"/>
      </dsp:txXfrm>
    </dsp:sp>
    <dsp:sp modelId="{F8F120EB-55CA-4CD1-AEB1-84783F75F0D9}">
      <dsp:nvSpPr>
        <dsp:cNvPr id="0" name=""/>
        <dsp:cNvSpPr/>
      </dsp:nvSpPr>
      <dsp:spPr>
        <a:xfrm>
          <a:off x="6539194" y="136088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002075"/>
              <a:satOff val="147"/>
              <a:lumOff val="-3530"/>
              <a:alphaOff val="0"/>
            </a:schemeClr>
          </a:solidFill>
          <a:prstDash val="solid"/>
        </a:ln>
        <a:effectLst/>
      </dsp:spPr>
      <dsp:style>
        <a:lnRef idx="1">
          <a:scrgbClr r="0" g="0" b="0"/>
        </a:lnRef>
        <a:fillRef idx="1">
          <a:scrgbClr r="0" g="0" b="0"/>
        </a:fillRef>
        <a:effectRef idx="0">
          <a:scrgbClr r="0" g="0" b="0"/>
        </a:effectRef>
        <a:fontRef idx="minor"/>
      </dsp:style>
    </dsp:sp>
    <dsp:sp modelId="{F456E5FD-AF72-4371-A5EF-83C25B995706}">
      <dsp:nvSpPr>
        <dsp:cNvPr id="0" name=""/>
        <dsp:cNvSpPr/>
      </dsp:nvSpPr>
      <dsp:spPr>
        <a:xfrm>
          <a:off x="6531607" y="1523518"/>
          <a:ext cx="1589961" cy="1365276"/>
        </a:xfrm>
        <a:prstGeom prst="hexagon">
          <a:avLst>
            <a:gd name="adj" fmla="val 25000"/>
            <a:gd name="vf" fmla="val 115470"/>
          </a:avLst>
        </a:prstGeom>
        <a:blipFill>
          <a:blip xmlns:r="http://schemas.openxmlformats.org/officeDocument/2006/relationships"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55F03969-5911-4940-933B-3C721E33C500}">
      <dsp:nvSpPr>
        <dsp:cNvPr id="0" name=""/>
        <dsp:cNvSpPr/>
      </dsp:nvSpPr>
      <dsp:spPr>
        <a:xfrm>
          <a:off x="6841843" y="1548133"/>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169087"/>
              <a:satOff val="172"/>
              <a:lumOff val="-4118"/>
              <a:alphaOff val="0"/>
            </a:schemeClr>
          </a:solidFill>
          <a:prstDash val="solid"/>
        </a:ln>
        <a:effectLst/>
      </dsp:spPr>
      <dsp:style>
        <a:lnRef idx="1">
          <a:scrgbClr r="0" g="0" b="0"/>
        </a:lnRef>
        <a:fillRef idx="1">
          <a:scrgbClr r="0" g="0" b="0"/>
        </a:fillRef>
        <a:effectRef idx="0">
          <a:scrgbClr r="0" g="0" b="0"/>
        </a:effectRef>
        <a:fontRef idx="minor"/>
      </dsp:style>
    </dsp:sp>
    <dsp:sp modelId="{0DBBC759-5570-4308-8041-9147F0CA8A39}">
      <dsp:nvSpPr>
        <dsp:cNvPr id="0" name=""/>
        <dsp:cNvSpPr/>
      </dsp:nvSpPr>
      <dsp:spPr>
        <a:xfrm>
          <a:off x="6531607" y="14505"/>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GB" sz="1400" b="1" kern="1200" noProof="0" dirty="0">
              <a:solidFill>
                <a:schemeClr val="tx1"/>
              </a:solidFill>
              <a:latin typeface="+mn-lt"/>
            </a:rPr>
            <a:t>Sector representatives and policy makers</a:t>
          </a:r>
        </a:p>
      </dsp:txBody>
      <dsp:txXfrm>
        <a:off x="6777877" y="225973"/>
        <a:ext cx="1097421" cy="942340"/>
      </dsp:txXfrm>
    </dsp:sp>
    <dsp:sp modelId="{0106BD11-59A5-4B57-AF8E-6AA63383F661}">
      <dsp:nvSpPr>
        <dsp:cNvPr id="0" name=""/>
        <dsp:cNvSpPr/>
      </dsp:nvSpPr>
      <dsp:spPr>
        <a:xfrm>
          <a:off x="7907438" y="62637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336100"/>
              <a:satOff val="196"/>
              <a:lumOff val="-4706"/>
              <a:alphaOff val="0"/>
            </a:schemeClr>
          </a:solidFill>
          <a:prstDash val="solid"/>
        </a:ln>
        <a:effectLst/>
      </dsp:spPr>
      <dsp:style>
        <a:lnRef idx="1">
          <a:scrgbClr r="0" g="0" b="0"/>
        </a:lnRef>
        <a:fillRef idx="1">
          <a:scrgbClr r="0" g="0" b="0"/>
        </a:fillRef>
        <a:effectRef idx="0">
          <a:scrgbClr r="0" g="0" b="0"/>
        </a:effectRef>
        <a:fontRef idx="minor"/>
      </dsp:style>
    </dsp:sp>
    <dsp:sp modelId="{AC74F8A0-CB34-445C-B863-1FCDC14E6202}">
      <dsp:nvSpPr>
        <dsp:cNvPr id="0" name=""/>
        <dsp:cNvSpPr/>
      </dsp:nvSpPr>
      <dsp:spPr>
        <a:xfrm>
          <a:off x="7899851" y="776264"/>
          <a:ext cx="1589961" cy="1365276"/>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DD9DED44-DEB4-4243-B81D-86A9BF90D613}">
      <dsp:nvSpPr>
        <dsp:cNvPr id="0" name=""/>
        <dsp:cNvSpPr/>
      </dsp:nvSpPr>
      <dsp:spPr>
        <a:xfrm>
          <a:off x="8216832" y="80659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503112"/>
              <a:satOff val="221"/>
              <a:lumOff val="-5294"/>
              <a:alphaOff val="0"/>
            </a:schemeClr>
          </a:solidFill>
          <a:prstDash val="solid"/>
        </a:ln>
        <a:effectLst/>
      </dsp:spPr>
      <dsp:style>
        <a:lnRef idx="1">
          <a:scrgbClr r="0" g="0" b="0"/>
        </a:lnRef>
        <a:fillRef idx="1">
          <a:scrgbClr r="0" g="0" b="0"/>
        </a:fillRef>
        <a:effectRef idx="0">
          <a:scrgbClr r="0" g="0" b="0"/>
        </a:effectRef>
        <a:fontRef idx="minor"/>
      </dsp:style>
    </dsp:sp>
    <dsp:sp modelId="{15B578F2-8161-4BB1-AE54-9CFA19206E2D}">
      <dsp:nvSpPr>
        <dsp:cNvPr id="0" name=""/>
        <dsp:cNvSpPr/>
      </dsp:nvSpPr>
      <dsp:spPr>
        <a:xfrm>
          <a:off x="7899851" y="2283079"/>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dirty="0">
              <a:solidFill>
                <a:schemeClr val="tx1"/>
              </a:solidFill>
              <a:latin typeface="+mn-lt"/>
            </a:rPr>
            <a:t>Associations, Networks &amp; Social partners</a:t>
          </a:r>
        </a:p>
      </dsp:txBody>
      <dsp:txXfrm>
        <a:off x="8146121" y="2494547"/>
        <a:ext cx="1097421" cy="942340"/>
      </dsp:txXfrm>
    </dsp:sp>
    <dsp:sp modelId="{4DEEE8CC-E529-4B01-8CCB-FFC0450520A5}">
      <dsp:nvSpPr>
        <dsp:cNvPr id="0" name=""/>
        <dsp:cNvSpPr/>
      </dsp:nvSpPr>
      <dsp:spPr>
        <a:xfrm>
          <a:off x="8215146" y="34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5"/>
              <a:satOff val="245"/>
              <a:lumOff val="-5883"/>
              <a:alphaOff val="0"/>
            </a:schemeClr>
          </a:solidFill>
          <a:prstDash val="solid"/>
        </a:ln>
        <a:effectLst/>
      </dsp:spPr>
      <dsp:style>
        <a:lnRef idx="1">
          <a:scrgbClr r="0" g="0" b="0"/>
        </a:lnRef>
        <a:fillRef idx="1">
          <a:scrgbClr r="0" g="0" b="0"/>
        </a:fillRef>
        <a:effectRef idx="0">
          <a:scrgbClr r="0" g="0" b="0"/>
        </a:effectRef>
        <a:fontRef idx="minor"/>
      </dsp:style>
    </dsp:sp>
    <dsp:sp modelId="{8B3DB7FA-D7A1-4AC4-8CBD-AF0DF855B2B8}">
      <dsp:nvSpPr>
        <dsp:cNvPr id="0" name=""/>
        <dsp:cNvSpPr/>
      </dsp:nvSpPr>
      <dsp:spPr>
        <a:xfrm>
          <a:off x="6531607" y="3030332"/>
          <a:ext cx="1589961" cy="1365276"/>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5000" r="-15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E3041D22-5ACD-4CD5-9BB5-84D2A283B4FB}">
      <dsp:nvSpPr>
        <dsp:cNvPr id="0" name=""/>
        <dsp:cNvSpPr/>
      </dsp:nvSpPr>
      <dsp:spPr>
        <a:xfrm>
          <a:off x="7920084" y="362945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837137"/>
              <a:satOff val="270"/>
              <a:lumOff val="-6471"/>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5DE7-F7FC-4CB3-81A5-89530D10AE6E}">
      <dsp:nvSpPr>
        <dsp:cNvPr id="0" name=""/>
        <dsp:cNvSpPr/>
      </dsp:nvSpPr>
      <dsp:spPr>
        <a:xfrm>
          <a:off x="1511086" y="1178223"/>
          <a:ext cx="1151240" cy="1105031"/>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FA55830-17BD-43B0-AC51-F79C46BBCFF3}">
      <dsp:nvSpPr>
        <dsp:cNvPr id="0" name=""/>
        <dsp:cNvSpPr/>
      </dsp:nvSpPr>
      <dsp:spPr>
        <a:xfrm>
          <a:off x="473375" y="2460015"/>
          <a:ext cx="329212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100000"/>
            </a:lnSpc>
            <a:spcBef>
              <a:spcPct val="0"/>
            </a:spcBef>
            <a:spcAft>
              <a:spcPct val="35000"/>
            </a:spcAft>
            <a:defRPr b="1"/>
          </a:pPr>
          <a:r>
            <a:rPr lang="es-ES" sz="2100" b="1" kern="1200" dirty="0">
              <a:effectLst/>
              <a:latin typeface="Bahnschrift SemiBold SemiConden" panose="020B0502040204020203" pitchFamily="34" charset="0"/>
            </a:rPr>
            <a:t>O1 UPWOOD </a:t>
          </a:r>
          <a:r>
            <a:rPr lang="en-GB" sz="2100" b="1" kern="1200" noProof="0" dirty="0">
              <a:effectLst/>
              <a:latin typeface="Bahnschrift SemiBold SemiConden" panose="020B0502040204020203" pitchFamily="34" charset="0"/>
            </a:rPr>
            <a:t>work-based</a:t>
          </a:r>
          <a:r>
            <a:rPr lang="es-ES" sz="2100" b="1" kern="1200" dirty="0">
              <a:effectLst/>
              <a:latin typeface="Bahnschrift SemiBold SemiConden" panose="020B0502040204020203" pitchFamily="34" charset="0"/>
            </a:rPr>
            <a:t> </a:t>
          </a:r>
          <a:r>
            <a:rPr lang="en-GB" sz="2100" b="1" kern="1200" noProof="0" dirty="0">
              <a:effectLst/>
              <a:latin typeface="Bahnschrift SemiBold SemiConden" panose="020B0502040204020203" pitchFamily="34" charset="0"/>
            </a:rPr>
            <a:t>learning outcomes</a:t>
          </a:r>
        </a:p>
      </dsp:txBody>
      <dsp:txXfrm>
        <a:off x="473375" y="2460015"/>
        <a:ext cx="3292121" cy="647367"/>
      </dsp:txXfrm>
    </dsp:sp>
    <dsp:sp modelId="{98670840-0329-4479-BC9E-FBB20689B381}">
      <dsp:nvSpPr>
        <dsp:cNvPr id="0" name=""/>
        <dsp:cNvSpPr/>
      </dsp:nvSpPr>
      <dsp:spPr>
        <a:xfrm>
          <a:off x="518664" y="3379810"/>
          <a:ext cx="3064023" cy="169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n-US" sz="1600" b="1" kern="1200" dirty="0"/>
            <a:t>Analysis of current and future skills and knowledge needs leading to the development of learning outcomes.</a:t>
          </a:r>
          <a:endParaRPr lang="es-ES" sz="1600" kern="1200" dirty="0"/>
        </a:p>
      </dsp:txBody>
      <dsp:txXfrm>
        <a:off x="518664" y="3379810"/>
        <a:ext cx="3064023" cy="1697270"/>
      </dsp:txXfrm>
    </dsp:sp>
    <dsp:sp modelId="{9D6C4125-FA12-4B07-AA07-87A6395B0533}">
      <dsp:nvSpPr>
        <dsp:cNvPr id="0" name=""/>
        <dsp:cNvSpPr/>
      </dsp:nvSpPr>
      <dsp:spPr>
        <a:xfrm>
          <a:off x="6640346" y="1130387"/>
          <a:ext cx="1151240" cy="1105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F7CDD7F-A9C2-4E62-BF77-FF20C73DD6CD}">
      <dsp:nvSpPr>
        <dsp:cNvPr id="0" name=""/>
        <dsp:cNvSpPr/>
      </dsp:nvSpPr>
      <dsp:spPr>
        <a:xfrm>
          <a:off x="4683108" y="2350092"/>
          <a:ext cx="5110273"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UPWOOD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learning units and </a:t>
          </a:r>
          <a:b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b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Open Educational Resources</a:t>
          </a: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 </a:t>
          </a:r>
        </a:p>
      </dsp:txBody>
      <dsp:txXfrm>
        <a:off x="4683108" y="2350092"/>
        <a:ext cx="5110273" cy="647367"/>
      </dsp:txXfrm>
    </dsp:sp>
    <dsp:sp modelId="{22B52FA8-323D-4237-8579-6C0956CDE855}">
      <dsp:nvSpPr>
        <dsp:cNvPr id="0" name=""/>
        <dsp:cNvSpPr/>
      </dsp:nvSpPr>
      <dsp:spPr>
        <a:xfrm>
          <a:off x="4699723" y="3400008"/>
          <a:ext cx="5195639" cy="214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n-US" sz="1600" b="1" kern="1200" dirty="0"/>
            <a:t>Development of the structure of a curriculum on innovative, energy efficient woodworking technologies, </a:t>
          </a:r>
          <a:r>
            <a:rPr lang="en-GB" sz="1600" b="1" kern="1200" noProof="0" dirty="0"/>
            <a:t>methods, and practical applications.</a:t>
          </a:r>
          <a:endParaRPr lang="en-GB" sz="1600" kern="1200" noProof="0" dirty="0"/>
        </a:p>
        <a:p>
          <a:pPr lvl="0" algn="ctr" defTabSz="711200">
            <a:lnSpc>
              <a:spcPct val="100000"/>
            </a:lnSpc>
            <a:spcBef>
              <a:spcPct val="0"/>
            </a:spcBef>
            <a:spcAft>
              <a:spcPct val="35000"/>
            </a:spcAft>
          </a:pPr>
          <a:r>
            <a:rPr lang="en-US" sz="1600" b="1" kern="1200" dirty="0"/>
            <a:t>Creation of corresponding pedagogical materials to be offered as Open Education Resources.</a:t>
          </a:r>
          <a:endParaRPr lang="es-ES" sz="1600" kern="1200" dirty="0"/>
        </a:p>
      </dsp:txBody>
      <dsp:txXfrm>
        <a:off x="4699723" y="3400008"/>
        <a:ext cx="5195639" cy="2146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E680D-155B-47C3-9A52-78843AD6D5B6}">
      <dsp:nvSpPr>
        <dsp:cNvPr id="0" name=""/>
        <dsp:cNvSpPr/>
      </dsp:nvSpPr>
      <dsp:spPr>
        <a:xfrm>
          <a:off x="1480935" y="669444"/>
          <a:ext cx="1509048" cy="150904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0F20899-AF1D-406D-B655-4FA20D549732}">
      <dsp:nvSpPr>
        <dsp:cNvPr id="0" name=""/>
        <dsp:cNvSpPr/>
      </dsp:nvSpPr>
      <dsp:spPr>
        <a:xfrm>
          <a:off x="0" y="2358501"/>
          <a:ext cx="4311566" cy="936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Online training scenarios</a:t>
          </a:r>
        </a:p>
      </dsp:txBody>
      <dsp:txXfrm>
        <a:off x="0" y="2358501"/>
        <a:ext cx="4311566" cy="936188"/>
      </dsp:txXfrm>
    </dsp:sp>
    <dsp:sp modelId="{487F79D7-FB55-41FC-A143-A3D5CDEC3469}">
      <dsp:nvSpPr>
        <dsp:cNvPr id="0" name=""/>
        <dsp:cNvSpPr/>
      </dsp:nvSpPr>
      <dsp:spPr>
        <a:xfrm>
          <a:off x="7501" y="3212603"/>
          <a:ext cx="4311566" cy="1048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b="1" kern="1200" dirty="0">
              <a:solidFill>
                <a:prstClr val="black">
                  <a:hueOff val="0"/>
                  <a:satOff val="0"/>
                  <a:lumOff val="0"/>
                  <a:alphaOff val="0"/>
                </a:prstClr>
              </a:solidFill>
              <a:latin typeface="Speak Pro" panose="020F0502020204030204"/>
              <a:ea typeface="+mn-ea"/>
              <a:cs typeface="+mn-cs"/>
            </a:rPr>
            <a:t>Development, testing, and delivery of Online Training Scenarios on woodworking in construction, promoting the uptake of innovative and flexible practices in VET.</a:t>
          </a:r>
          <a:endParaRPr lang="es-ES" sz="1700" b="1" kern="1200" dirty="0">
            <a:solidFill>
              <a:prstClr val="black">
                <a:hueOff val="0"/>
                <a:satOff val="0"/>
                <a:lumOff val="0"/>
                <a:alphaOff val="0"/>
              </a:prstClr>
            </a:solidFill>
            <a:latin typeface="Speak Pro" panose="020F0502020204030204"/>
            <a:ea typeface="+mn-ea"/>
            <a:cs typeface="+mn-cs"/>
          </a:endParaRPr>
        </a:p>
      </dsp:txBody>
      <dsp:txXfrm>
        <a:off x="7501" y="3212603"/>
        <a:ext cx="4311566" cy="1048548"/>
      </dsp:txXfrm>
    </dsp:sp>
    <dsp:sp modelId="{426BE73A-46E6-404E-89AD-58C69354C72D}">
      <dsp:nvSpPr>
        <dsp:cNvPr id="0" name=""/>
        <dsp:cNvSpPr/>
      </dsp:nvSpPr>
      <dsp:spPr>
        <a:xfrm>
          <a:off x="6999581" y="718961"/>
          <a:ext cx="1509048" cy="150904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C98623C-C148-484C-BBC4-3976851C592A}">
      <dsp:nvSpPr>
        <dsp:cNvPr id="0" name=""/>
        <dsp:cNvSpPr/>
      </dsp:nvSpPr>
      <dsp:spPr>
        <a:xfrm>
          <a:off x="5081092" y="2232677"/>
          <a:ext cx="5490780" cy="93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Framework for the integration of environmental components into construction sector WBL curricula and certification schemes</a:t>
          </a:r>
        </a:p>
      </dsp:txBody>
      <dsp:txXfrm>
        <a:off x="5081092" y="2232677"/>
        <a:ext cx="5490780" cy="938857"/>
      </dsp:txXfrm>
    </dsp:sp>
    <dsp:sp modelId="{92A671D0-B4CE-4333-977F-B01118B1280A}">
      <dsp:nvSpPr>
        <dsp:cNvPr id="0" name=""/>
        <dsp:cNvSpPr/>
      </dsp:nvSpPr>
      <dsp:spPr>
        <a:xfrm>
          <a:off x="5114163" y="3232040"/>
          <a:ext cx="5255627" cy="1048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b="1" kern="1200" dirty="0">
              <a:solidFill>
                <a:prstClr val="black">
                  <a:hueOff val="0"/>
                  <a:satOff val="0"/>
                  <a:lumOff val="0"/>
                  <a:alphaOff val="0"/>
                </a:prstClr>
              </a:solidFill>
              <a:latin typeface="Speak Pro" panose="020F0502020204030204"/>
              <a:ea typeface="+mn-ea"/>
              <a:cs typeface="+mn-cs"/>
            </a:rPr>
            <a:t>Involvement of key policy makers &amp; stakeholders for the recognition of UPWOOD learning outcomes as well for supporting the integration of construction woodworking skills into occupational standards.</a:t>
          </a:r>
          <a:endParaRPr lang="es-ES" sz="1700" b="1" kern="1200" dirty="0">
            <a:solidFill>
              <a:prstClr val="black">
                <a:hueOff val="0"/>
                <a:satOff val="0"/>
                <a:lumOff val="0"/>
                <a:alphaOff val="0"/>
              </a:prstClr>
            </a:solidFill>
            <a:latin typeface="Speak Pro" panose="020F0502020204030204"/>
            <a:ea typeface="+mn-ea"/>
            <a:cs typeface="+mn-cs"/>
          </a:endParaRPr>
        </a:p>
      </dsp:txBody>
      <dsp:txXfrm>
        <a:off x="5114163" y="3232040"/>
        <a:ext cx="5255627" cy="104854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23.04.2020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3964F1-F3AD-486C-BFDF-9051747A3CBC}" type="slidenum">
              <a:rPr lang="de-DE" smtClean="0"/>
              <a:t>7</a:t>
            </a:fld>
            <a:endParaRPr lang="de-DE" dirty="0"/>
          </a:p>
        </p:txBody>
      </p:sp>
    </p:spTree>
    <p:extLst>
      <p:ext uri="{BB962C8B-B14F-4D97-AF65-F5344CB8AC3E}">
        <p14:creationId xmlns:p14="http://schemas.microsoft.com/office/powerpoint/2010/main" val="330950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4/23/2020</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4/23/2020</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4/23/2020</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23/04/2020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23/04/2020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4/23/2020</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4/23/2020</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4/23/2020</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4/23/2020</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4/23/2020</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4/23/2020</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4/23/2020</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4/23/2020</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4/23/2020</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23/04/2020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11" Type="http://schemas.openxmlformats.org/officeDocument/2006/relationships/image" Target="../media/image27.jpg"/><Relationship Id="rId5" Type="http://schemas.openxmlformats.org/officeDocument/2006/relationships/image" Target="../media/image24.png"/><Relationship Id="rId10" Type="http://schemas.openxmlformats.org/officeDocument/2006/relationships/hyperlink" Target="https://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2055" y="4234996"/>
            <a:ext cx="4635094" cy="5493076"/>
          </a:xfrm>
          <a:prstGeom prst="rect">
            <a:avLst/>
          </a:prstGeom>
        </p:spPr>
      </p:pic>
      <p:pic>
        <p:nvPicPr>
          <p:cNvPr id="8" name="Imagen 7" descr="Imagen que contiene rojo, blanco, dibujo&#10;&#10;Descripción generada automáticamente">
            <a:extLst>
              <a:ext uri="{FF2B5EF4-FFF2-40B4-BE49-F238E27FC236}">
                <a16:creationId xmlns:a16="http://schemas.microsoft.com/office/drawing/2014/main"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094" y="47222"/>
            <a:ext cx="4542190" cy="932495"/>
          </a:xfrm>
          <a:prstGeom prst="rect">
            <a:avLst/>
          </a:prstGeom>
        </p:spPr>
      </p:pic>
      <p:sp>
        <p:nvSpPr>
          <p:cNvPr id="2" name="Título 1">
            <a:extLst>
              <a:ext uri="{FF2B5EF4-FFF2-40B4-BE49-F238E27FC236}">
                <a16:creationId xmlns:a16="http://schemas.microsoft.com/office/drawing/2014/main" id="{216851F4-0335-4326-B4DD-7A42FDAF801F}"/>
              </a:ext>
            </a:extLst>
          </p:cNvPr>
          <p:cNvSpPr>
            <a:spLocks noGrp="1"/>
          </p:cNvSpPr>
          <p:nvPr>
            <p:ph type="ctrTitle"/>
          </p:nvPr>
        </p:nvSpPr>
        <p:spPr>
          <a:xfrm>
            <a:off x="413370" y="513470"/>
            <a:ext cx="3673084" cy="3063978"/>
          </a:xfrm>
        </p:spPr>
        <p:txBody>
          <a:bodyPr>
            <a:noAutofit/>
          </a:bodyPr>
          <a:lstStyle/>
          <a:p>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Up-skilling construction workers in wood construction methods for energy efficient buildings</a:t>
            </a:r>
            <a:endParaRPr lang="es-ES" sz="14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35869" y="3773847"/>
            <a:ext cx="3521263" cy="410465"/>
          </a:xfrm>
        </p:spPr>
        <p:txBody>
          <a:bodyPr>
            <a:normAutofit/>
          </a:bodyPr>
          <a:lstStyle/>
          <a:p>
            <a:r>
              <a:rPr lang="es-ES" sz="1500" b="1" dirty="0" err="1">
                <a:solidFill>
                  <a:srgbClr val="FFFFFF"/>
                </a:solidFill>
                <a:effectLst>
                  <a:outerShdw blurRad="38100" dist="38100" dir="2700000" algn="tl">
                    <a:srgbClr val="000000">
                      <a:alpha val="43137"/>
                    </a:srgbClr>
                  </a:outerShdw>
                </a:effectLst>
              </a:rPr>
              <a:t>Upwood</a:t>
            </a:r>
            <a:r>
              <a:rPr lang="es-ES" sz="1500" b="1" dirty="0">
                <a:solidFill>
                  <a:srgbClr val="FFFFFF"/>
                </a:solidFill>
                <a:effectLst>
                  <a:outerShdw blurRad="38100" dist="38100" dir="2700000" algn="tl">
                    <a:srgbClr val="000000">
                      <a:alpha val="43137"/>
                    </a:srgbClr>
                  </a:outerShdw>
                </a:effectLst>
              </a:rPr>
              <a:t> Project</a:t>
            </a: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de-DE" dirty="0"/>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140981" y="2124577"/>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O1 UPWOOD work-based learning outcomes</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5" name="Rectángulo 9">
            <a:extLst>
              <a:ext uri="{FF2B5EF4-FFF2-40B4-BE49-F238E27FC236}">
                <a16:creationId xmlns:a16="http://schemas.microsoft.com/office/drawing/2014/main" id="{41508338-91BA-4B55-97EC-2A237A7BDCA6}"/>
              </a:ext>
            </a:extLst>
          </p:cNvPr>
          <p:cNvSpPr/>
          <p:nvPr/>
        </p:nvSpPr>
        <p:spPr>
          <a:xfrm>
            <a:off x="1140981" y="2671910"/>
            <a:ext cx="6897110" cy="3416320"/>
          </a:xfrm>
          <a:prstGeom prst="rect">
            <a:avLst/>
          </a:prstGeom>
        </p:spPr>
        <p:txBody>
          <a:bodyPr wrap="square">
            <a:spAutoFit/>
          </a:bodyPr>
          <a:lstStyle/>
          <a:p>
            <a:pPr marL="285750" indent="-285750" algn="just">
              <a:buClr>
                <a:schemeClr val="accent5"/>
              </a:buClr>
              <a:buFont typeface="Wingdings" panose="05000000000000000000" pitchFamily="2" charset="2"/>
              <a:buChar char="v"/>
            </a:pPr>
            <a:r>
              <a:rPr lang="en-US" b="1" dirty="0">
                <a:solidFill>
                  <a:schemeClr val="tx1">
                    <a:lumMod val="75000"/>
                    <a:lumOff val="25000"/>
                  </a:schemeClr>
                </a:solidFill>
              </a:rPr>
              <a:t>During the first months of the project and based on the methodology developed by EXELIA with the contribution of all partners, an online survey was developed in order to identify the set of skills, knowledge and competencies required by construction sector WBL learners to perform energy efficient woodworking applications and methods.</a:t>
            </a: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en-US" b="1" dirty="0">
                <a:solidFill>
                  <a:schemeClr val="tx1">
                    <a:lumMod val="75000"/>
                    <a:lumOff val="25000"/>
                  </a:schemeClr>
                </a:solidFill>
              </a:rPr>
              <a:t>Additionally, partners carried out desk research on the relevant construction sector apprenticeships in their own country, to identify trends in skill supply. </a:t>
            </a: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en-US" b="1" dirty="0">
                <a:solidFill>
                  <a:schemeClr val="tx1">
                    <a:lumMod val="75000"/>
                    <a:lumOff val="25000"/>
                  </a:schemeClr>
                </a:solidFill>
              </a:rPr>
              <a:t>The UPWOOD learning outcomes report is being developed based on the collected input.</a:t>
            </a:r>
            <a:endParaRPr lang="es-ES" b="1" dirty="0">
              <a:solidFill>
                <a:schemeClr val="tx1">
                  <a:lumMod val="75000"/>
                  <a:lumOff val="25000"/>
                </a:schemeClr>
              </a:solidFill>
            </a:endParaRPr>
          </a:p>
        </p:txBody>
      </p:sp>
      <p:pic>
        <p:nvPicPr>
          <p:cNvPr id="6" name="Imagen 11">
            <a:extLst>
              <a:ext uri="{FF2B5EF4-FFF2-40B4-BE49-F238E27FC236}">
                <a16:creationId xmlns:a16="http://schemas.microsoft.com/office/drawing/2014/main" id="{BFEDC9C0-23DF-4F56-8F1C-E99573A8E207}"/>
              </a:ext>
            </a:extLst>
          </p:cNvPr>
          <p:cNvPicPr>
            <a:picLocks noChangeAspect="1"/>
          </p:cNvPicPr>
          <p:nvPr/>
        </p:nvPicPr>
        <p:blipFill>
          <a:blip r:embed="rId2"/>
          <a:stretch>
            <a:fillRect/>
          </a:stretch>
        </p:blipFill>
        <p:spPr>
          <a:xfrm>
            <a:off x="8775254" y="1948298"/>
            <a:ext cx="2774730" cy="3553338"/>
          </a:xfrm>
          <a:prstGeom prst="rect">
            <a:avLst/>
          </a:prstGeom>
          <a:ln>
            <a:noFill/>
          </a:ln>
        </p:spPr>
      </p:pic>
    </p:spTree>
    <p:extLst>
      <p:ext uri="{BB962C8B-B14F-4D97-AF65-F5344CB8AC3E}">
        <p14:creationId xmlns:p14="http://schemas.microsoft.com/office/powerpoint/2010/main" val="69139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1094796" y="381279"/>
            <a:ext cx="4968857" cy="2770493"/>
          </a:xfrm>
        </p:spPr>
        <p:txBody>
          <a:bodyPr>
            <a:normAutofit/>
          </a:bodyPr>
          <a:lstStyle/>
          <a:p>
            <a:r>
              <a:rPr lang="es-ES" sz="4600" dirty="0" smtClean="0"/>
              <a:t>CONTACT US: </a:t>
            </a:r>
            <a:r>
              <a:rPr lang="lv-LV" sz="2800" b="1" dirty="0" smtClean="0"/>
              <a:t/>
            </a:r>
            <a:br>
              <a:rPr lang="lv-LV" sz="2800" b="1" dirty="0" smtClean="0"/>
            </a:br>
            <a:r>
              <a:rPr lang="lv-LV" sz="2800" b="1" dirty="0"/>
              <a:t/>
            </a:r>
            <a:br>
              <a:rPr lang="lv-LV" sz="2800" b="1" dirty="0"/>
            </a:br>
            <a:r>
              <a:rPr lang="lv-LV" sz="2800" b="1" dirty="0" smtClean="0"/>
              <a:t/>
            </a:r>
            <a:br>
              <a:rPr lang="lv-LV" sz="2800" b="1" dirty="0" smtClean="0"/>
            </a:br>
            <a:r>
              <a:rPr lang="lv-LV" sz="3000" b="1" dirty="0" smtClean="0"/>
              <a:t>upwood2019@gmail.com</a:t>
            </a:r>
            <a:r>
              <a:rPr lang="lv-LV" sz="2400" dirty="0"/>
              <a:t/>
            </a:r>
            <a:br>
              <a:rPr lang="lv-LV" sz="2400" dirty="0"/>
            </a:br>
            <a:endParaRPr lang="en-GB" sz="24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a16="http://schemas.microsoft.com/office/drawing/2014/main"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254" y="5547265"/>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9217" y="5546292"/>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a16="http://schemas.microsoft.com/office/drawing/2014/main"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06" y="5546292"/>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a16="http://schemas.microsoft.com/office/drawing/2014/main"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8027" y="5551437"/>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78141" y="4539463"/>
            <a:ext cx="5061801" cy="1261884"/>
          </a:xfrm>
          <a:prstGeom prst="rect">
            <a:avLst/>
          </a:prstGeom>
          <a:noFill/>
        </p:spPr>
        <p:txBody>
          <a:bodyPr wrap="square" rtlCol="0">
            <a:spAutoFit/>
          </a:bodyPr>
          <a:lstStyle/>
          <a:p>
            <a:r>
              <a:rPr lang="en-GB" sz="2200" b="1" dirty="0">
                <a:latin typeface="Bahnschrift Light SemiCondensed" panose="020B0502040204020203" pitchFamily="34" charset="0"/>
              </a:rPr>
              <a:t>Project coordinator: </a:t>
            </a:r>
            <a:r>
              <a:rPr lang="lv-LV" sz="2200" b="1" dirty="0" smtClean="0">
                <a:latin typeface="Bahnschrift Light SemiCondensed" panose="020B0502040204020203" pitchFamily="34" charset="0"/>
              </a:rPr>
              <a:t>Austria</a:t>
            </a:r>
            <a:endParaRPr lang="en-GB" sz="2200" b="1" dirty="0">
              <a:latin typeface="Bahnschrift Light SemiCondensed" panose="020B0502040204020203" pitchFamily="34" charset="0"/>
            </a:endParaRPr>
          </a:p>
          <a:p>
            <a:r>
              <a:rPr lang="en-GB" dirty="0"/>
              <a:t>	Mag. Visnja Koscak</a:t>
            </a:r>
          </a:p>
          <a:p>
            <a:r>
              <a:rPr lang="en-GB" dirty="0"/>
              <a:t>	</a:t>
            </a:r>
            <a:r>
              <a:rPr lang="en-GB" dirty="0" err="1"/>
              <a:t>Holzcluster</a:t>
            </a:r>
            <a:r>
              <a:rPr lang="en-GB" dirty="0"/>
              <a:t> </a:t>
            </a:r>
            <a:r>
              <a:rPr lang="en-GB" dirty="0" err="1"/>
              <a:t>Steiermark</a:t>
            </a:r>
            <a:r>
              <a:rPr lang="en-GB" dirty="0"/>
              <a:t> GmbH</a:t>
            </a:r>
          </a:p>
          <a:p>
            <a:r>
              <a:rPr lang="en-GB" dirty="0"/>
              <a:t>	T +043 (0) 316-58 78 50 - 220</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159975" y="5709265"/>
            <a:ext cx="4196212" cy="369332"/>
          </a:xfrm>
          <a:prstGeom prst="rect">
            <a:avLst/>
          </a:prstGeom>
          <a:noFill/>
        </p:spPr>
        <p:txBody>
          <a:bodyPr wrap="square" rtlCol="0">
            <a:spAutoFit/>
          </a:bodyPr>
          <a:lstStyle/>
          <a:p>
            <a:r>
              <a:rPr lang="en-GB" dirty="0"/>
              <a:t>Koscak@holzcluster-steiermark.at</a:t>
            </a:r>
          </a:p>
        </p:txBody>
      </p:sp>
      <p:sp>
        <p:nvSpPr>
          <p:cNvPr id="47" name="CuadroTexto 46">
            <a:extLst>
              <a:ext uri="{FF2B5EF4-FFF2-40B4-BE49-F238E27FC236}">
                <a16:creationId xmlns:a16="http://schemas.microsoft.com/office/drawing/2014/main" id="{8707EEBE-F7D7-4FB1-A9A0-44C3806D08C2}"/>
              </a:ext>
            </a:extLst>
          </p:cNvPr>
          <p:cNvSpPr txBox="1"/>
          <p:nvPr/>
        </p:nvSpPr>
        <p:spPr>
          <a:xfrm>
            <a:off x="7168699" y="5056953"/>
            <a:ext cx="4196212" cy="369332"/>
          </a:xfrm>
          <a:prstGeom prst="rect">
            <a:avLst/>
          </a:prstGeom>
          <a:noFill/>
        </p:spPr>
        <p:txBody>
          <a:bodyPr wrap="square" rtlCol="0">
            <a:spAutoFit/>
          </a:bodyPr>
          <a:lstStyle/>
          <a:p>
            <a:r>
              <a:rPr lang="en-GB" dirty="0">
                <a:solidFill>
                  <a:schemeClr val="accent5">
                    <a:lumMod val="75000"/>
                  </a:schemeClr>
                </a:solidFill>
                <a:hlinkClick r:id="rId10">
                  <a:extLst>
                    <a:ext uri="{A12FA001-AC4F-418D-AE19-62706E023703}">
                      <ahyp:hlinkClr xmlns:ahyp="http://schemas.microsoft.com/office/drawing/2018/hyperlinkcolor" xmlns="" val="tx"/>
                    </a:ext>
                  </a:extLst>
                </a:hlinkClick>
              </a:rPr>
              <a:t>www.upwoodproject.eu</a:t>
            </a:r>
            <a:endParaRPr lang="en-GB" dirty="0">
              <a:solidFill>
                <a:schemeClr val="accent5">
                  <a:lumMod val="75000"/>
                </a:schemeClr>
              </a:solidFill>
            </a:endParaRPr>
          </a:p>
        </p:txBody>
      </p:sp>
      <p:sp>
        <p:nvSpPr>
          <p:cNvPr id="2" name="Rectángulo 1">
            <a:extLst>
              <a:ext uri="{FF2B5EF4-FFF2-40B4-BE49-F238E27FC236}">
                <a16:creationId xmlns:a16="http://schemas.microsoft.com/office/drawing/2014/main" id="{9716141A-36DE-4A2E-9161-D329270E52D0}"/>
              </a:ext>
            </a:extLst>
          </p:cNvPr>
          <p:cNvSpPr/>
          <p:nvPr/>
        </p:nvSpPr>
        <p:spPr>
          <a:xfrm>
            <a:off x="7109217" y="4555983"/>
            <a:ext cx="1773492" cy="461665"/>
          </a:xfrm>
          <a:prstGeom prst="rect">
            <a:avLst/>
          </a:prstGeom>
        </p:spPr>
        <p:txBody>
          <a:bodyPr wrap="square">
            <a:spAutoFit/>
          </a:bodyPr>
          <a:lstStyle/>
          <a:p>
            <a:r>
              <a:rPr lang="en-GB" sz="2400" b="1" dirty="0">
                <a:effectLst>
                  <a:outerShdw blurRad="38100" dist="38100" dir="2700000" algn="tl">
                    <a:srgbClr val="000000">
                      <a:alpha val="43137"/>
                    </a:srgbClr>
                  </a:outerShdw>
                </a:effectLst>
                <a:latin typeface="Bahnschrift SemiBold SemiConden" panose="020B0502040204020203" pitchFamily="34" charset="0"/>
              </a:rPr>
              <a:t>Follow us:</a:t>
            </a:r>
            <a:endParaRPr lang="en-GB" sz="2400" dirty="0">
              <a:latin typeface="Bahnschrift SemiBold SemiConden" panose="020B0502040204020203" pitchFamily="34" charset="0"/>
            </a:endParaRPr>
          </a:p>
        </p:txBody>
      </p:sp>
      <p:sp useBgFill="1">
        <p:nvSpPr>
          <p:cNvPr id="18" name="Text Box 7"/>
          <p:cNvSpPr txBox="1"/>
          <p:nvPr/>
        </p:nvSpPr>
        <p:spPr>
          <a:xfrm>
            <a:off x="1178141" y="6083487"/>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800"/>
              </a:spcAft>
            </a:pPr>
            <a:r>
              <a:rPr lang="en-US"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DISCLAIMER: “The European Union support for the production of this publication does not constitute an endorsement of the content which reflects the views only of the authors, and the Commissions cannot be held responsible for any use which may be made of the information held therein.”</a:t>
            </a:r>
            <a:endParaRPr lang="en-GB"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01761" y="288265"/>
            <a:ext cx="5708950" cy="4076317"/>
          </a:xfrm>
          <a:prstGeom prst="rect">
            <a:avLst/>
          </a:prstGeom>
        </p:spPr>
      </p:pic>
    </p:spTree>
    <p:extLst>
      <p:ext uri="{BB962C8B-B14F-4D97-AF65-F5344CB8AC3E}">
        <p14:creationId xmlns:p14="http://schemas.microsoft.com/office/powerpoint/2010/main" val="34749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de-DE" dirty="0">
                <a:latin typeface="Bahnschrift Light SemiCondensed" panose="020B0502040204020203" pitchFamily="34" charset="0"/>
              </a:rPr>
              <a:t>Project aim</a:t>
            </a: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a:bodyPr>
          <a:lstStyle/>
          <a:p>
            <a:pPr algn="just"/>
            <a:r>
              <a:rPr lang="en-US" b="1" dirty="0"/>
              <a:t>UPWOOD forms a Strategic Partnership improve work-based learning VET, by developing and making available educational resources to address current and emerging occupational skills needs for energy efficient and innovative woodworking construction practices. </a:t>
            </a:r>
          </a:p>
          <a:p>
            <a:pPr marL="0" indent="0" algn="just">
              <a:buNone/>
            </a:pPr>
            <a:endParaRPr lang="en-US" sz="1000" b="1" dirty="0"/>
          </a:p>
          <a:p>
            <a:pPr algn="just">
              <a:buClr>
                <a:srgbClr val="00B050"/>
              </a:buClr>
              <a:buFont typeface="Wingdings" panose="05000000000000000000" pitchFamily="2" charset="2"/>
              <a:buChar char="v"/>
            </a:pPr>
            <a:r>
              <a:rPr lang="en-US" b="1" dirty="0"/>
              <a:t> Project duration: October 2019 - March 2022</a:t>
            </a:r>
          </a:p>
          <a:p>
            <a:pPr algn="just">
              <a:buClr>
                <a:srgbClr val="00B050"/>
              </a:buClr>
              <a:buFont typeface="Wingdings" panose="05000000000000000000" pitchFamily="2" charset="2"/>
              <a:buChar char="v"/>
            </a:pPr>
            <a:r>
              <a:rPr lang="en-US" b="1" dirty="0"/>
              <a:t> Duration: 30 months</a:t>
            </a:r>
          </a:p>
        </p:txBody>
      </p:sp>
      <p:pic>
        <p:nvPicPr>
          <p:cNvPr id="4" name="Picture 4">
            <a:extLst>
              <a:ext uri="{FF2B5EF4-FFF2-40B4-BE49-F238E27FC236}">
                <a16:creationId xmlns:a16="http://schemas.microsoft.com/office/drawing/2014/main" id="{04E8BC50-5CE7-40D6-8995-7656E1758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203852" y="2144609"/>
            <a:ext cx="4853939" cy="3235046"/>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5" name="CuadroTexto 7">
            <a:extLst>
              <a:ext uri="{FF2B5EF4-FFF2-40B4-BE49-F238E27FC236}">
                <a16:creationId xmlns:a16="http://schemas.microsoft.com/office/drawing/2014/main" id="{48418ADE-1D79-4A79-A05C-C2F2FCB2EE39}"/>
              </a:ext>
            </a:extLst>
          </p:cNvPr>
          <p:cNvSpPr txBox="1"/>
          <p:nvPr/>
        </p:nvSpPr>
        <p:spPr>
          <a:xfrm>
            <a:off x="6982691" y="5379655"/>
            <a:ext cx="4172989" cy="307777"/>
          </a:xfrm>
          <a:prstGeom prst="rect">
            <a:avLst/>
          </a:prstGeom>
          <a:noFill/>
        </p:spPr>
        <p:txBody>
          <a:bodyPr wrap="square" rtlCol="0">
            <a:spAutoFit/>
          </a:bodyPr>
          <a:lstStyle/>
          <a:p>
            <a:pPr algn="r"/>
            <a:r>
              <a:rPr lang="de-DE" sz="1400" dirty="0"/>
              <a:t>©</a:t>
            </a:r>
            <a:r>
              <a:rPr lang="de-AT" sz="1400" b="1" dirty="0">
                <a:solidFill>
                  <a:schemeClr val="tx1">
                    <a:lumMod val="75000"/>
                    <a:lumOff val="25000"/>
                  </a:schemeClr>
                </a:solidFill>
              </a:rPr>
              <a:t>Pierer/WOHNBAUGRUPPE ENNSTAL</a:t>
            </a:r>
            <a:endParaRPr lang="en-GB" sz="1400" b="1" dirty="0">
              <a:solidFill>
                <a:schemeClr val="tx1">
                  <a:lumMod val="75000"/>
                  <a:lumOff val="25000"/>
                </a:schemeClr>
              </a:solidFill>
            </a:endParaRPr>
          </a:p>
        </p:txBody>
      </p:sp>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7F528-5ACE-404E-AE58-F7DA16449F04}"/>
              </a:ext>
            </a:extLst>
          </p:cNvPr>
          <p:cNvSpPr>
            <a:spLocks noGrp="1"/>
          </p:cNvSpPr>
          <p:nvPr>
            <p:ph type="title"/>
          </p:nvPr>
        </p:nvSpPr>
        <p:spPr/>
        <p:txBody>
          <a:bodyPr/>
          <a:lstStyle/>
          <a:p>
            <a:r>
              <a:rPr lang="de-DE" dirty="0"/>
              <a:t>OBJECTIVES</a:t>
            </a:r>
          </a:p>
        </p:txBody>
      </p:sp>
      <p:graphicFrame>
        <p:nvGraphicFramePr>
          <p:cNvPr id="4" name="Marcador de contenido 3">
            <a:extLst>
              <a:ext uri="{FF2B5EF4-FFF2-40B4-BE49-F238E27FC236}">
                <a16:creationId xmlns:a16="http://schemas.microsoft.com/office/drawing/2014/main" id="{DB19CB77-D8AE-4648-AD09-A22CD8E8F5FA}"/>
              </a:ext>
            </a:extLst>
          </p:cNvPr>
          <p:cNvGraphicFramePr>
            <a:graphicFrameLocks noGrp="1"/>
          </p:cNvGraphicFramePr>
          <p:nvPr>
            <p:ph idx="1"/>
            <p:extLst>
              <p:ext uri="{D42A27DB-BD31-4B8C-83A1-F6EECF244321}">
                <p14:modId xmlns:p14="http://schemas.microsoft.com/office/powerpoint/2010/main" val="2537327516"/>
              </p:ext>
            </p:extLst>
          </p:nvPr>
        </p:nvGraphicFramePr>
        <p:xfrm>
          <a:off x="1279843" y="1737360"/>
          <a:ext cx="10089197" cy="404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uppieren 16">
            <a:extLst>
              <a:ext uri="{FF2B5EF4-FFF2-40B4-BE49-F238E27FC236}">
                <a16:creationId xmlns:a16="http://schemas.microsoft.com/office/drawing/2014/main" id="{A858B5D0-EDCD-42EF-BFED-E0670BD7FA8A}"/>
              </a:ext>
            </a:extLst>
          </p:cNvPr>
          <p:cNvGrpSpPr/>
          <p:nvPr/>
        </p:nvGrpSpPr>
        <p:grpSpPr>
          <a:xfrm>
            <a:off x="1279843" y="2031555"/>
            <a:ext cx="1371917" cy="3450244"/>
            <a:chOff x="1279843" y="2024808"/>
            <a:chExt cx="1371917" cy="3450244"/>
          </a:xfrm>
        </p:grpSpPr>
        <p:sp>
          <p:nvSpPr>
            <p:cNvPr id="13" name="Ellipse 12">
              <a:extLst>
                <a:ext uri="{FF2B5EF4-FFF2-40B4-BE49-F238E27FC236}">
                  <a16:creationId xmlns:a16="http://schemas.microsoft.com/office/drawing/2014/main" id="{69EE9C57-E371-481E-BD85-643670AD89C2}"/>
                </a:ext>
              </a:extLst>
            </p:cNvPr>
            <p:cNvSpPr/>
            <p:nvPr/>
          </p:nvSpPr>
          <p:spPr>
            <a:xfrm>
              <a:off x="1279843" y="202480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1</a:t>
              </a:r>
            </a:p>
          </p:txBody>
        </p:sp>
        <p:sp>
          <p:nvSpPr>
            <p:cNvPr id="14" name="Ellipse 13">
              <a:extLst>
                <a:ext uri="{FF2B5EF4-FFF2-40B4-BE49-F238E27FC236}">
                  <a16:creationId xmlns:a16="http://schemas.microsoft.com/office/drawing/2014/main" id="{703192E1-BB7F-45BA-A4BE-F0D39BFC21FB}"/>
                </a:ext>
              </a:extLst>
            </p:cNvPr>
            <p:cNvSpPr/>
            <p:nvPr/>
          </p:nvSpPr>
          <p:spPr>
            <a:xfrm>
              <a:off x="1596136" y="3224641"/>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2</a:t>
              </a:r>
            </a:p>
          </p:txBody>
        </p:sp>
        <p:sp>
          <p:nvSpPr>
            <p:cNvPr id="15" name="Ellipse 14">
              <a:extLst>
                <a:ext uri="{FF2B5EF4-FFF2-40B4-BE49-F238E27FC236}">
                  <a16:creationId xmlns:a16="http://schemas.microsoft.com/office/drawing/2014/main" id="{581B76B3-0FAF-4397-A38C-C03073060F31}"/>
                </a:ext>
              </a:extLst>
            </p:cNvPr>
            <p:cNvSpPr/>
            <p:nvPr/>
          </p:nvSpPr>
          <p:spPr>
            <a:xfrm>
              <a:off x="1279843" y="441942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3</a:t>
              </a:r>
            </a:p>
          </p:txBody>
        </p:sp>
      </p:grpSp>
    </p:spTree>
    <p:extLst>
      <p:ext uri="{BB962C8B-B14F-4D97-AF65-F5344CB8AC3E}">
        <p14:creationId xmlns:p14="http://schemas.microsoft.com/office/powerpoint/2010/main" val="25521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27DA2-62BF-4442-A706-9718D08F2559}"/>
              </a:ext>
            </a:extLst>
          </p:cNvPr>
          <p:cNvSpPr>
            <a:spLocks noGrp="1"/>
          </p:cNvSpPr>
          <p:nvPr>
            <p:ph type="title"/>
          </p:nvPr>
        </p:nvSpPr>
        <p:spPr/>
        <p:txBody>
          <a:bodyPr/>
          <a:lstStyle/>
          <a:p>
            <a:r>
              <a:rPr lang="de-DE" dirty="0"/>
              <a:t>MAIN TARGET GROUPS</a:t>
            </a:r>
          </a:p>
        </p:txBody>
      </p:sp>
      <p:graphicFrame>
        <p:nvGraphicFramePr>
          <p:cNvPr id="4" name="Diagrama 3">
            <a:extLst>
              <a:ext uri="{FF2B5EF4-FFF2-40B4-BE49-F238E27FC236}">
                <a16:creationId xmlns:a16="http://schemas.microsoft.com/office/drawing/2014/main" id="{AB4A2A16-D215-4F4A-8A26-81B913C9CB95}"/>
              </a:ext>
            </a:extLst>
          </p:cNvPr>
          <p:cNvGraphicFramePr/>
          <p:nvPr>
            <p:extLst>
              <p:ext uri="{D42A27DB-BD31-4B8C-83A1-F6EECF244321}">
                <p14:modId xmlns:p14="http://schemas.microsoft.com/office/powerpoint/2010/main" val="4083841817"/>
              </p:ext>
            </p:extLst>
          </p:nvPr>
        </p:nvGraphicFramePr>
        <p:xfrm>
          <a:off x="359020" y="1835190"/>
          <a:ext cx="10549288" cy="439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4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p:txBody>
          <a:bodyPr/>
          <a:lstStyle/>
          <a:p>
            <a:r>
              <a:rPr lang="de-DE" dirty="0"/>
              <a:t>PARTNERS</a:t>
            </a:r>
          </a:p>
        </p:txBody>
      </p:sp>
      <p:sp>
        <p:nvSpPr>
          <p:cNvPr id="5" name="Rectángulo 5">
            <a:extLst>
              <a:ext uri="{FF2B5EF4-FFF2-40B4-BE49-F238E27FC236}">
                <a16:creationId xmlns:a16="http://schemas.microsoft.com/office/drawing/2014/main" id="{C5B8EEDC-2A4B-411F-B9E6-6C1C331D1D68}"/>
              </a:ext>
            </a:extLst>
          </p:cNvPr>
          <p:cNvSpPr/>
          <p:nvPr/>
        </p:nvSpPr>
        <p:spPr>
          <a:xfrm>
            <a:off x="1036320" y="206308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dirty="0">
              <a:solidFill>
                <a:schemeClr val="tx1"/>
              </a:solidFill>
              <a:effectLst>
                <a:outerShdw blurRad="38100" dist="38100" dir="2700000" algn="tl">
                  <a:srgbClr val="000000">
                    <a:alpha val="43137"/>
                  </a:srgbClr>
                </a:outerShdw>
              </a:effectLst>
            </a:endParaRPr>
          </a:p>
          <a:p>
            <a:pPr algn="ctr"/>
            <a:endParaRPr lang="es-ES" sz="1700" b="1" dirty="0">
              <a:solidFill>
                <a:schemeClr val="tx1"/>
              </a:solidFill>
              <a:effectLst>
                <a:outerShdw blurRad="38100" dist="38100" dir="2700000" algn="tl">
                  <a:srgbClr val="000000">
                    <a:alpha val="43137"/>
                  </a:srgbClr>
                </a:outerShdw>
              </a:effectLst>
            </a:endParaRPr>
          </a:p>
          <a:p>
            <a:pPr algn="ctr"/>
            <a:r>
              <a:rPr lang="es-ES" b="1" dirty="0">
                <a:solidFill>
                  <a:schemeClr val="tx1"/>
                </a:solidFill>
                <a:latin typeface="Bahnschrift Light SemiCondensed" panose="020B0502040204020203" pitchFamily="34" charset="0"/>
              </a:rPr>
              <a:t>Holzcluster Steiermark</a:t>
            </a:r>
          </a:p>
          <a:p>
            <a:pPr algn="ctr"/>
            <a:endParaRPr lang="es-ES" sz="1700" b="1" dirty="0">
              <a:solidFill>
                <a:schemeClr val="tx1"/>
              </a:solidFill>
            </a:endParaRPr>
          </a:p>
          <a:p>
            <a:pPr algn="ctr"/>
            <a:r>
              <a:rPr lang="en-US" sz="1600" dirty="0">
                <a:solidFill>
                  <a:schemeClr val="tx1"/>
                </a:solidFill>
              </a:rPr>
              <a:t>Leading cluster in Graz, developing and implementing projects along the Wood value chains, with special focus on timber construction. </a:t>
            </a:r>
          </a:p>
        </p:txBody>
      </p:sp>
      <p:sp>
        <p:nvSpPr>
          <p:cNvPr id="6" name="Rectángulo 9">
            <a:extLst>
              <a:ext uri="{FF2B5EF4-FFF2-40B4-BE49-F238E27FC236}">
                <a16:creationId xmlns:a16="http://schemas.microsoft.com/office/drawing/2014/main" id="{4F0833E0-8E55-42DC-98AB-A7241BD8EA45}"/>
              </a:ext>
            </a:extLst>
          </p:cNvPr>
          <p:cNvSpPr/>
          <p:nvPr/>
        </p:nvSpPr>
        <p:spPr>
          <a:xfrm>
            <a:off x="3193381" y="206308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r>
              <a:rPr lang="en-GB" b="1" dirty="0">
                <a:solidFill>
                  <a:schemeClr val="tx1"/>
                </a:solidFill>
                <a:latin typeface="Bahnschrift Light SemiCondensed" panose="020B0502040204020203" pitchFamily="34" charset="0"/>
              </a:rPr>
              <a:t>EXELIA</a:t>
            </a:r>
          </a:p>
          <a:p>
            <a:pPr lvl="0"/>
            <a:endParaRPr lang="en-GB" sz="1600" dirty="0">
              <a:solidFill>
                <a:schemeClr val="tx1"/>
              </a:solidFill>
            </a:endParaRPr>
          </a:p>
          <a:p>
            <a:pPr lvl="0" algn="ctr"/>
            <a:r>
              <a:rPr lang="en-US" sz="1600" dirty="0">
                <a:solidFill>
                  <a:schemeClr val="tx1"/>
                </a:solidFill>
              </a:rPr>
              <a:t>Creative learning solutions company based in Athens, Greece specializing in vocational training with innovative methodologies.</a:t>
            </a:r>
          </a:p>
          <a:p>
            <a:pPr algn="ctr"/>
            <a:endParaRPr lang="es-ES" sz="1700" b="1" dirty="0">
              <a:solidFill>
                <a:schemeClr val="tx1"/>
              </a:solidFill>
              <a:latin typeface="Speak Pro" panose="020F0502020204030204"/>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206308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LVT</a:t>
            </a:r>
          </a:p>
          <a:p>
            <a:pPr algn="ctr"/>
            <a:endParaRPr lang="es-ES" b="1" dirty="0">
              <a:solidFill>
                <a:schemeClr val="tx1"/>
              </a:solidFill>
              <a:latin typeface="Bahnschrift Light SemiCondensed" panose="020B0502040204020203" pitchFamily="34" charset="0"/>
            </a:endParaRPr>
          </a:p>
          <a:p>
            <a:pPr algn="ctr"/>
            <a:r>
              <a:rPr lang="en-US" sz="1600" dirty="0">
                <a:solidFill>
                  <a:schemeClr val="tx1"/>
                </a:solidFill>
              </a:rPr>
              <a:t>Prestigious technical education school in Latvia, provides professional education programs, including construction and woodworking.</a:t>
            </a: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206308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dirty="0">
              <a:solidFill>
                <a:schemeClr val="tx1"/>
              </a:solidFill>
              <a:latin typeface="Bahnschrift Light SemiCondensed" panose="020B0502040204020203" pitchFamily="34" charset="0"/>
            </a:endParaRPr>
          </a:p>
          <a:p>
            <a:pPr lvl="0" algn="ctr"/>
            <a:r>
              <a:rPr lang="en-GB" b="1" dirty="0" err="1">
                <a:solidFill>
                  <a:schemeClr val="tx1"/>
                </a:solidFill>
                <a:latin typeface="Bahnschrift Light SemiCondensed" panose="020B0502040204020203" pitchFamily="34" charset="0"/>
              </a:rPr>
              <a:t>Universitat</a:t>
            </a:r>
            <a:r>
              <a:rPr lang="en-GB" b="1" dirty="0">
                <a:solidFill>
                  <a:schemeClr val="tx1"/>
                </a:solidFill>
                <a:latin typeface="Bahnschrift Light SemiCondensed" panose="020B0502040204020203" pitchFamily="34" charset="0"/>
              </a:rPr>
              <a:t> </a:t>
            </a:r>
            <a:r>
              <a:rPr lang="en-GB" b="1" dirty="0" err="1">
                <a:solidFill>
                  <a:schemeClr val="tx1"/>
                </a:solidFill>
                <a:latin typeface="Bahnschrift Light SemiCondensed" panose="020B0502040204020203" pitchFamily="34" charset="0"/>
              </a:rPr>
              <a:t>Politècnica</a:t>
            </a:r>
            <a:r>
              <a:rPr lang="en-GB" b="1" dirty="0">
                <a:solidFill>
                  <a:schemeClr val="tx1"/>
                </a:solidFill>
                <a:latin typeface="Bahnschrift Light SemiCondensed" panose="020B0502040204020203" pitchFamily="34" charset="0"/>
              </a:rPr>
              <a:t> de </a:t>
            </a:r>
            <a:r>
              <a:rPr lang="en-GB" b="1" dirty="0" err="1">
                <a:solidFill>
                  <a:schemeClr val="tx1"/>
                </a:solidFill>
                <a:latin typeface="Bahnschrift Light SemiCondensed" panose="020B0502040204020203" pitchFamily="34" charset="0"/>
              </a:rPr>
              <a:t>València</a:t>
            </a:r>
            <a:endParaRPr lang="en-GB" b="1" dirty="0">
              <a:solidFill>
                <a:schemeClr val="tx1"/>
              </a:solidFill>
              <a:latin typeface="Bahnschrift Light SemiCondensed" panose="020B0502040204020203" pitchFamily="34" charset="0"/>
            </a:endParaRPr>
          </a:p>
          <a:p>
            <a:pPr lvl="0" algn="ctr"/>
            <a:endParaRPr lang="en-GB" sz="1600" dirty="0">
              <a:solidFill>
                <a:schemeClr val="tx1"/>
              </a:solidFill>
            </a:endParaRPr>
          </a:p>
          <a:p>
            <a:pPr lvl="0" algn="ctr"/>
            <a:r>
              <a:rPr lang="en-US" sz="1600" dirty="0">
                <a:solidFill>
                  <a:schemeClr val="tx1"/>
                </a:solidFill>
              </a:rPr>
              <a:t>Public academic institution dedicated to researching and teaching in the field of construction technologies.</a:t>
            </a: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206308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err="1">
                <a:solidFill>
                  <a:schemeClr val="tx1"/>
                </a:solidFill>
                <a:latin typeface="Bahnschrift Light SemiCondensed" panose="020B0502040204020203" pitchFamily="34" charset="0"/>
              </a:rPr>
              <a:t>Woodpolis</a:t>
            </a: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n-US" sz="1600" dirty="0">
                <a:solidFill>
                  <a:schemeClr val="tx1"/>
                </a:solidFill>
              </a:rPr>
              <a:t>Expert organization providing training and product development services for Wood construction, located in Finland.</a:t>
            </a: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173214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1D5CF-A2EB-4520-8D98-B3F04E1352D5}"/>
              </a:ext>
            </a:extLst>
          </p:cNvPr>
          <p:cNvSpPr>
            <a:spLocks noGrp="1"/>
          </p:cNvSpPr>
          <p:nvPr>
            <p:ph type="title"/>
          </p:nvPr>
        </p:nvSpPr>
        <p:spPr/>
        <p:txBody>
          <a:bodyPr/>
          <a:lstStyle/>
          <a:p>
            <a:r>
              <a:rPr lang="de-DE" dirty="0"/>
              <a:t>MAIN OUTPUTS (1/2)</a:t>
            </a:r>
          </a:p>
        </p:txBody>
      </p:sp>
      <p:graphicFrame>
        <p:nvGraphicFramePr>
          <p:cNvPr id="4" name="Diagrama 4">
            <a:extLst>
              <a:ext uri="{FF2B5EF4-FFF2-40B4-BE49-F238E27FC236}">
                <a16:creationId xmlns:a16="http://schemas.microsoft.com/office/drawing/2014/main" id="{BD09B267-C1F5-41D1-8F45-ABCE46BA659C}"/>
              </a:ext>
            </a:extLst>
          </p:cNvPr>
          <p:cNvGraphicFramePr/>
          <p:nvPr>
            <p:extLst>
              <p:ext uri="{D42A27DB-BD31-4B8C-83A1-F6EECF244321}">
                <p14:modId xmlns:p14="http://schemas.microsoft.com/office/powerpoint/2010/main" val="2929290589"/>
              </p:ext>
            </p:extLst>
          </p:nvPr>
        </p:nvGraphicFramePr>
        <p:xfrm>
          <a:off x="908064" y="1011981"/>
          <a:ext cx="10436832" cy="559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30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168B8-4A0D-406F-A667-8643AF7600B2}"/>
              </a:ext>
            </a:extLst>
          </p:cNvPr>
          <p:cNvSpPr>
            <a:spLocks noGrp="1"/>
          </p:cNvSpPr>
          <p:nvPr>
            <p:ph type="title"/>
          </p:nvPr>
        </p:nvSpPr>
        <p:spPr>
          <a:xfrm>
            <a:off x="1097280" y="266283"/>
            <a:ext cx="10058400" cy="1450757"/>
          </a:xfrm>
        </p:spPr>
        <p:txBody>
          <a:bodyPr/>
          <a:lstStyle/>
          <a:p>
            <a:r>
              <a:rPr lang="en-GB" dirty="0"/>
              <a:t>MAIN OUTPUTS (2/2)</a:t>
            </a:r>
          </a:p>
        </p:txBody>
      </p:sp>
      <p:graphicFrame>
        <p:nvGraphicFramePr>
          <p:cNvPr id="4" name="Diagrama 4">
            <a:extLst>
              <a:ext uri="{FF2B5EF4-FFF2-40B4-BE49-F238E27FC236}">
                <a16:creationId xmlns:a16="http://schemas.microsoft.com/office/drawing/2014/main" id="{B12DAD03-9EF8-4694-B03C-F7DAD5FCD551}"/>
              </a:ext>
            </a:extLst>
          </p:cNvPr>
          <p:cNvGraphicFramePr/>
          <p:nvPr>
            <p:extLst>
              <p:ext uri="{D42A27DB-BD31-4B8C-83A1-F6EECF244321}">
                <p14:modId xmlns:p14="http://schemas.microsoft.com/office/powerpoint/2010/main" val="401517742"/>
              </p:ext>
            </p:extLst>
          </p:nvPr>
        </p:nvGraphicFramePr>
        <p:xfrm>
          <a:off x="737230" y="1247168"/>
          <a:ext cx="10571873" cy="479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19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2A799-A465-41FA-AA1A-B930E53F94C7}"/>
              </a:ext>
            </a:extLst>
          </p:cNvPr>
          <p:cNvSpPr>
            <a:spLocks noGrp="1"/>
          </p:cNvSpPr>
          <p:nvPr>
            <p:ph type="title"/>
          </p:nvPr>
        </p:nvSpPr>
        <p:spPr/>
        <p:txBody>
          <a:bodyPr/>
          <a:lstStyle/>
          <a:p>
            <a:r>
              <a:rPr lang="de-DE" dirty="0"/>
              <a:t>EXPECTED RESULTS</a:t>
            </a:r>
          </a:p>
        </p:txBody>
      </p:sp>
      <p:sp>
        <p:nvSpPr>
          <p:cNvPr id="4" name="Inhaltsplatzhalter 3">
            <a:extLst>
              <a:ext uri="{FF2B5EF4-FFF2-40B4-BE49-F238E27FC236}">
                <a16:creationId xmlns:a16="http://schemas.microsoft.com/office/drawing/2014/main" id="{7CEF8688-AA8A-4D35-8428-4FCA6C49C9CD}"/>
              </a:ext>
            </a:extLst>
          </p:cNvPr>
          <p:cNvSpPr>
            <a:spLocks noGrp="1"/>
          </p:cNvSpPr>
          <p:nvPr>
            <p:ph sz="half" idx="1"/>
          </p:nvPr>
        </p:nvSpPr>
        <p:spPr/>
        <p:txBody>
          <a:bodyPr>
            <a:normAutofit/>
          </a:bodyPr>
          <a:lstStyle/>
          <a:p>
            <a:pPr marL="285750" indent="-285750" algn="just">
              <a:spcBef>
                <a:spcPts val="600"/>
              </a:spcBef>
              <a:spcAft>
                <a:spcPts val="600"/>
              </a:spcAft>
              <a:buClr>
                <a:srgbClr val="00B050"/>
              </a:buClr>
              <a:buFont typeface="Wingdings" panose="05000000000000000000" pitchFamily="2" charset="2"/>
              <a:buChar char="v"/>
            </a:pPr>
            <a:r>
              <a:rPr lang="en-US" b="1" dirty="0"/>
              <a:t>Learning materials for training provision in innovative and energy efficient  woodworking technologies, methods, and applications in construction for current and future construction workers. </a:t>
            </a:r>
          </a:p>
          <a:p>
            <a:pPr marL="0" indent="0" algn="just">
              <a:spcBef>
                <a:spcPts val="600"/>
              </a:spcBef>
              <a:spcAft>
                <a:spcPts val="600"/>
              </a:spcAft>
              <a:buClr>
                <a:srgbClr val="00B050"/>
              </a:buClr>
              <a:buNone/>
            </a:pPr>
            <a:endParaRPr lang="en-US" sz="200" b="1" dirty="0"/>
          </a:p>
          <a:p>
            <a:pPr marL="285750" indent="-285750" algn="just">
              <a:spcBef>
                <a:spcPts val="600"/>
              </a:spcBef>
              <a:spcAft>
                <a:spcPts val="600"/>
              </a:spcAft>
              <a:buClr>
                <a:srgbClr val="00B050"/>
              </a:buClr>
              <a:buFont typeface="Wingdings" panose="05000000000000000000" pitchFamily="2" charset="2"/>
              <a:buChar char="v"/>
            </a:pPr>
            <a:r>
              <a:rPr lang="en-US" b="1" dirty="0"/>
              <a:t>National information day in each partnership country to promote Project results and set an open discussion on increasing the quality and effectiveness of VET provision. </a:t>
            </a:r>
          </a:p>
        </p:txBody>
      </p:sp>
      <p:sp>
        <p:nvSpPr>
          <p:cNvPr id="5" name="Inhaltsplatzhalter 4">
            <a:extLst>
              <a:ext uri="{FF2B5EF4-FFF2-40B4-BE49-F238E27FC236}">
                <a16:creationId xmlns:a16="http://schemas.microsoft.com/office/drawing/2014/main" id="{EEC4A048-C288-4884-AF5C-5244AF9016DB}"/>
              </a:ext>
            </a:extLst>
          </p:cNvPr>
          <p:cNvSpPr>
            <a:spLocks noGrp="1"/>
          </p:cNvSpPr>
          <p:nvPr>
            <p:ph sz="half" idx="2"/>
          </p:nvPr>
        </p:nvSpPr>
        <p:spPr/>
        <p:txBody>
          <a:bodyPr>
            <a:normAutofit/>
          </a:bodyPr>
          <a:lstStyle/>
          <a:p>
            <a:pPr marL="285750" indent="-285750" algn="just">
              <a:spcBef>
                <a:spcPts val="600"/>
              </a:spcBef>
              <a:spcAft>
                <a:spcPts val="600"/>
              </a:spcAft>
              <a:buClr>
                <a:schemeClr val="accent5">
                  <a:lumMod val="75000"/>
                </a:schemeClr>
              </a:buClr>
              <a:buFont typeface="Wingdings" panose="05000000000000000000" pitchFamily="2" charset="2"/>
              <a:buChar char="v"/>
            </a:pPr>
            <a:r>
              <a:rPr lang="en-GB" b="1" dirty="0"/>
              <a:t>A position paper to support decision-making and promote the incorporation of woodworking in construction skills requirements into the European e-Competence Framework. </a:t>
            </a:r>
          </a:p>
          <a:p>
            <a:pPr marL="0" indent="0" algn="just">
              <a:spcBef>
                <a:spcPts val="600"/>
              </a:spcBef>
              <a:spcAft>
                <a:spcPts val="600"/>
              </a:spcAft>
              <a:buClr>
                <a:schemeClr val="accent5">
                  <a:lumMod val="75000"/>
                </a:schemeClr>
              </a:buClr>
              <a:buNone/>
            </a:pPr>
            <a:endParaRPr lang="en-GB" b="1" dirty="0"/>
          </a:p>
          <a:p>
            <a:pPr marL="285750" indent="-285750" algn="just">
              <a:spcBef>
                <a:spcPts val="600"/>
              </a:spcBef>
              <a:spcAft>
                <a:spcPts val="600"/>
              </a:spcAft>
              <a:buClr>
                <a:schemeClr val="accent5">
                  <a:lumMod val="75000"/>
                </a:schemeClr>
              </a:buClr>
              <a:buFont typeface="Wingdings" panose="05000000000000000000" pitchFamily="2" charset="2"/>
              <a:buChar char="v"/>
            </a:pPr>
            <a:r>
              <a:rPr lang="en-GB" b="1" dirty="0"/>
              <a:t>A Certificate Supplement for the integration of woodworking in construction skills into certification schemes. </a:t>
            </a:r>
          </a:p>
        </p:txBody>
      </p:sp>
    </p:spTree>
    <p:extLst>
      <p:ext uri="{BB962C8B-B14F-4D97-AF65-F5344CB8AC3E}">
        <p14:creationId xmlns:p14="http://schemas.microsoft.com/office/powerpoint/2010/main" val="216596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de-DE" dirty="0"/>
              <a:t>KICK-OFF MEETING</a:t>
            </a:r>
          </a:p>
        </p:txBody>
      </p:sp>
      <p:sp>
        <p:nvSpPr>
          <p:cNvPr id="4" name="CuadroTexto 5">
            <a:extLst>
              <a:ext uri="{FF2B5EF4-FFF2-40B4-BE49-F238E27FC236}">
                <a16:creationId xmlns:a16="http://schemas.microsoft.com/office/drawing/2014/main" id="{A7EAD81D-DA1F-4729-ACF2-DF3E5DB64228}"/>
              </a:ext>
            </a:extLst>
          </p:cNvPr>
          <p:cNvSpPr txBox="1"/>
          <p:nvPr/>
        </p:nvSpPr>
        <p:spPr>
          <a:xfrm>
            <a:off x="1096963" y="2223655"/>
            <a:ext cx="5444836" cy="3193695"/>
          </a:xfrm>
          <a:prstGeom prst="rect">
            <a:avLst/>
          </a:prstGeom>
          <a:noFill/>
        </p:spPr>
        <p:txBody>
          <a:bodyPr wrap="square" rtlCol="0">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a:t>The UPWOOD kick-off meeting was organized by </a:t>
            </a:r>
            <a:r>
              <a:rPr lang="en-US" b="1" dirty="0">
                <a:solidFill>
                  <a:schemeClr val="tx1">
                    <a:lumMod val="75000"/>
                    <a:lumOff val="25000"/>
                  </a:schemeClr>
                </a:solidFill>
              </a:rPr>
              <a:t>the project Coordinator </a:t>
            </a:r>
            <a:r>
              <a:rPr lang="en-GB" b="1" dirty="0" err="1">
                <a:solidFill>
                  <a:schemeClr val="tx1">
                    <a:lumMod val="75000"/>
                    <a:lumOff val="25000"/>
                  </a:schemeClr>
                </a:solidFill>
              </a:rPr>
              <a:t>Holzcluster</a:t>
            </a:r>
            <a:r>
              <a:rPr lang="en-GB" b="1" dirty="0">
                <a:solidFill>
                  <a:schemeClr val="tx1">
                    <a:lumMod val="75000"/>
                    <a:lumOff val="25000"/>
                  </a:schemeClr>
                </a:solidFill>
              </a:rPr>
              <a:t> </a:t>
            </a:r>
            <a:r>
              <a:rPr lang="en-GB" b="1" dirty="0" err="1">
                <a:solidFill>
                  <a:schemeClr val="tx1">
                    <a:lumMod val="75000"/>
                    <a:lumOff val="25000"/>
                  </a:schemeClr>
                </a:solidFill>
              </a:rPr>
              <a:t>Steiermark</a:t>
            </a:r>
            <a:r>
              <a:rPr lang="en-US" b="1" dirty="0">
                <a:solidFill>
                  <a:schemeClr val="tx1">
                    <a:lumMod val="75000"/>
                    <a:lumOff val="25000"/>
                  </a:schemeClr>
                </a:solidFill>
              </a:rPr>
              <a:t> in Graz, Austria, on 12</a:t>
            </a:r>
            <a:r>
              <a:rPr lang="en-US" b="1" baseline="30000" dirty="0">
                <a:solidFill>
                  <a:schemeClr val="tx1">
                    <a:lumMod val="75000"/>
                    <a:lumOff val="25000"/>
                  </a:schemeClr>
                </a:solidFill>
              </a:rPr>
              <a:t>th</a:t>
            </a:r>
            <a:r>
              <a:rPr lang="en-US" b="1" dirty="0">
                <a:solidFill>
                  <a:schemeClr val="tx1">
                    <a:lumMod val="75000"/>
                    <a:lumOff val="25000"/>
                  </a:schemeClr>
                </a:solidFill>
              </a:rPr>
              <a:t> November 2019.  </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a:solidFill>
                  <a:schemeClr val="tx1">
                    <a:lumMod val="75000"/>
                    <a:lumOff val="25000"/>
                  </a:schemeClr>
                </a:solidFill>
              </a:rPr>
              <a:t>Partners discussed their roles and outlined the activities as well as project management tasks to be carried out throughout the project. Particular focus &amp; discussion was given to the 1</a:t>
            </a:r>
            <a:r>
              <a:rPr lang="en-US" b="1" baseline="30000" dirty="0">
                <a:solidFill>
                  <a:schemeClr val="tx1">
                    <a:lumMod val="75000"/>
                    <a:lumOff val="25000"/>
                  </a:schemeClr>
                </a:solidFill>
              </a:rPr>
              <a:t>st</a:t>
            </a:r>
            <a:r>
              <a:rPr lang="en-US" b="1" dirty="0">
                <a:solidFill>
                  <a:schemeClr val="tx1">
                    <a:lumMod val="75000"/>
                    <a:lumOff val="25000"/>
                  </a:schemeClr>
                </a:solidFill>
              </a:rPr>
              <a:t> semester tasks. </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a:solidFill>
                  <a:schemeClr val="tx1">
                    <a:lumMod val="75000"/>
                    <a:lumOff val="25000"/>
                  </a:schemeClr>
                </a:solidFill>
              </a:rPr>
              <a:t>Tasks foreseen for the development of Intellectual Output O1 were addressed. </a:t>
            </a:r>
            <a:endParaRPr lang="es-ES" b="1" dirty="0">
              <a:solidFill>
                <a:schemeClr val="tx1">
                  <a:lumMod val="75000"/>
                  <a:lumOff val="25000"/>
                </a:schemeClr>
              </a:solidFill>
            </a:endParaRPr>
          </a:p>
        </p:txBody>
      </p:sp>
      <p:pic>
        <p:nvPicPr>
          <p:cNvPr id="5" name="Picture 2">
            <a:extLst>
              <a:ext uri="{FF2B5EF4-FFF2-40B4-BE49-F238E27FC236}">
                <a16:creationId xmlns:a16="http://schemas.microsoft.com/office/drawing/2014/main" id="{87AB1A01-1030-4C14-BE2A-78C3E5CC6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0807" y="2223655"/>
            <a:ext cx="4234873" cy="3176155"/>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CuadroTexto 7">
            <a:extLst>
              <a:ext uri="{FF2B5EF4-FFF2-40B4-BE49-F238E27FC236}">
                <a16:creationId xmlns:a16="http://schemas.microsoft.com/office/drawing/2014/main" id="{B3241D9F-834B-40DB-9C3E-3CE32D05AE36}"/>
              </a:ext>
            </a:extLst>
          </p:cNvPr>
          <p:cNvSpPr txBox="1"/>
          <p:nvPr/>
        </p:nvSpPr>
        <p:spPr>
          <a:xfrm>
            <a:off x="6900949" y="5399810"/>
            <a:ext cx="4172989" cy="523220"/>
          </a:xfrm>
          <a:prstGeom prst="rect">
            <a:avLst/>
          </a:prstGeom>
          <a:noFill/>
        </p:spPr>
        <p:txBody>
          <a:bodyPr wrap="square" rtlCol="0">
            <a:spAutoFit/>
          </a:bodyPr>
          <a:lstStyle/>
          <a:p>
            <a:pPr algn="r"/>
            <a:r>
              <a:rPr lang="en-GB" sz="1400" b="1" dirty="0">
                <a:solidFill>
                  <a:schemeClr val="tx1">
                    <a:lumMod val="75000"/>
                    <a:lumOff val="25000"/>
                  </a:schemeClr>
                </a:solidFill>
              </a:rPr>
              <a:t>UPWOOD Kick-off meeting</a:t>
            </a:r>
          </a:p>
          <a:p>
            <a:pPr algn="r"/>
            <a:r>
              <a:rPr lang="en-GB" sz="1400" b="1" dirty="0">
                <a:solidFill>
                  <a:schemeClr val="tx1">
                    <a:lumMod val="75000"/>
                    <a:lumOff val="25000"/>
                  </a:schemeClr>
                </a:solidFill>
              </a:rPr>
              <a:t>Graz, Austria, 12 November 2019</a:t>
            </a:r>
          </a:p>
        </p:txBody>
      </p:sp>
    </p:spTree>
    <p:extLst>
      <p:ext uri="{BB962C8B-B14F-4D97-AF65-F5344CB8AC3E}">
        <p14:creationId xmlns:p14="http://schemas.microsoft.com/office/powerpoint/2010/main" val="2947913737"/>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TotalTime>
  <Words>749</Words>
  <Application>Microsoft Office PowerPoint</Application>
  <PresentationFormat>Widescreen</PresentationFormat>
  <Paragraphs>91</Paragraphs>
  <Slides>11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Bahnschrift</vt:lpstr>
      <vt:lpstr>Bahnschrift Light SemiCondensed</vt:lpstr>
      <vt:lpstr>Bahnschrift SemiBold SemiConden</vt:lpstr>
      <vt:lpstr>Calibri</vt:lpstr>
      <vt:lpstr>Calibri Light</vt:lpstr>
      <vt:lpstr>Speak Pro</vt:lpstr>
      <vt:lpstr>Times New Roman</vt:lpstr>
      <vt:lpstr>Wingdings</vt:lpstr>
      <vt:lpstr>RetrospectVTI</vt:lpstr>
      <vt:lpstr>Custom Design</vt:lpstr>
      <vt:lpstr>Up-skilling construction workers in wood construction methods for energy efficient buildings</vt:lpstr>
      <vt:lpstr>Project aim</vt:lpstr>
      <vt:lpstr>OBJECTIVES</vt:lpstr>
      <vt:lpstr>MAIN TARGET GROUPS</vt:lpstr>
      <vt:lpstr>PARTNERS</vt:lpstr>
      <vt:lpstr>MAIN OUTPUTS (1/2)</vt:lpstr>
      <vt:lpstr>MAIN OUTPUTS (2/2)</vt:lpstr>
      <vt:lpstr>EXPECTED RESULTS</vt:lpstr>
      <vt:lpstr>KICK-OFF MEETING</vt:lpstr>
      <vt:lpstr>ACTIVITY PROGRESS</vt:lpstr>
      <vt:lpstr>CONTACT US:    upwood2019@gmail.com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Up-skilling construction workers in wood construction methods for energy efficient buildings</dc:title>
  <dc:creator>Laura Molina Cañamero</dc:creator>
  <cp:lastModifiedBy>Lietotajs</cp:lastModifiedBy>
  <cp:revision>50</cp:revision>
  <dcterms:created xsi:type="dcterms:W3CDTF">2020-03-06T12:06:07Z</dcterms:created>
  <dcterms:modified xsi:type="dcterms:W3CDTF">2020-04-23T12:16:47Z</dcterms:modified>
</cp:coreProperties>
</file>