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5"/>
  </p:notesMasterIdLst>
  <p:sldIdLst>
    <p:sldId id="256" r:id="rId3"/>
    <p:sldId id="272" r:id="rId4"/>
    <p:sldId id="273" r:id="rId5"/>
    <p:sldId id="282" r:id="rId6"/>
    <p:sldId id="283" r:id="rId7"/>
    <p:sldId id="284" r:id="rId8"/>
    <p:sldId id="285" r:id="rId9"/>
    <p:sldId id="286" r:id="rId10"/>
    <p:sldId id="287" r:id="rId11"/>
    <p:sldId id="288" r:id="rId12"/>
    <p:sldId id="274" r:id="rId13"/>
    <p:sldId id="270"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6" autoAdjust="0"/>
    <p:restoredTop sz="81738" autoAdjust="0"/>
  </p:normalViewPr>
  <p:slideViewPr>
    <p:cSldViewPr snapToGrid="0">
      <p:cViewPr varScale="1">
        <p:scale>
          <a:sx n="90" d="100"/>
          <a:sy n="90" d="100"/>
        </p:scale>
        <p:origin x="6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E6781-AE20-443C-A09E-E4732D5AE6DA}"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20502E96-8D89-4F68-8B1B-03BFEBA6BEDA}">
      <dgm:prSet phldrT="[Texto]" custT="1"/>
      <dgm:spPr>
        <a:solidFill>
          <a:schemeClr val="accent5">
            <a:lumMod val="40000"/>
            <a:lumOff val="60000"/>
          </a:schemeClr>
        </a:solidFill>
      </dgm:spPr>
      <dgm:t>
        <a:bodyPr/>
        <a:lstStyle/>
        <a:p>
          <a:pPr algn="l"/>
          <a:r>
            <a:rPr lang="de-DE" sz="1800" kern="1200" dirty="0">
              <a:solidFill>
                <a:prstClr val="black"/>
              </a:solidFill>
              <a:latin typeface="Speak Pro" panose="020F0502020204030204"/>
              <a:ea typeface="+mn-ea"/>
              <a:cs typeface="+mn-cs"/>
            </a:rPr>
            <a:t>Entwicklung neuer Schulungsinhalte über energieeffiziente Holzbauweisen und -anwendungen.</a:t>
          </a:r>
          <a:endParaRPr lang="es-ES" sz="1800" kern="1200" dirty="0">
            <a:solidFill>
              <a:prstClr val="black"/>
            </a:solidFill>
            <a:latin typeface="Speak Pro" panose="020F0502020204030204"/>
            <a:ea typeface="+mn-ea"/>
            <a:cs typeface="+mn-cs"/>
          </a:endParaRPr>
        </a:p>
      </dgm:t>
    </dgm:pt>
    <dgm:pt modelId="{607E649F-701C-41CB-B1D7-01572233F191}" type="parTrans" cxnId="{AA494094-3AAB-48C9-8A13-7E4949D45932}">
      <dgm:prSet/>
      <dgm:spPr/>
      <dgm:t>
        <a:bodyPr/>
        <a:lstStyle/>
        <a:p>
          <a:endParaRPr lang="es-ES"/>
        </a:p>
      </dgm:t>
    </dgm:pt>
    <dgm:pt modelId="{86960F3F-DA0E-497A-8C13-276EE9D5F588}" type="sibTrans" cxnId="{AA494094-3AAB-48C9-8A13-7E4949D45932}">
      <dgm:prSet/>
      <dgm:spPr>
        <a:ln>
          <a:solidFill>
            <a:schemeClr val="accent5">
              <a:lumMod val="50000"/>
            </a:schemeClr>
          </a:solidFill>
        </a:ln>
      </dgm:spPr>
      <dgm:t>
        <a:bodyPr/>
        <a:lstStyle/>
        <a:p>
          <a:endParaRPr lang="es-ES"/>
        </a:p>
      </dgm:t>
    </dgm:pt>
    <dgm:pt modelId="{A9BCB335-A509-43C0-993F-64602AC78AB7}">
      <dgm:prSet phldrT="[Texto]"/>
      <dgm:spPr>
        <a:solidFill>
          <a:schemeClr val="accent5">
            <a:lumMod val="40000"/>
            <a:lumOff val="60000"/>
          </a:schemeClr>
        </a:solidFill>
      </dgm:spPr>
      <dgm:t>
        <a:bodyPr/>
        <a:lstStyle/>
        <a:p>
          <a:pPr algn="l"/>
          <a:r>
            <a:rPr lang="de-DE" dirty="0">
              <a:solidFill>
                <a:schemeClr val="tx1"/>
              </a:solidFill>
            </a:rPr>
            <a:t>Entwicklung von Lehrmaterialien, Richtlinien zur Integration in die Berufsausbildung und einem Ausbilderleitfaden zur Unterstützung von Berufsausbildungsanbietern bei der Integration neuer Holzbautechnologien und -prozesse in ihr arbeitsbasiertes Lernen und Lehrlingsangebot.</a:t>
          </a:r>
        </a:p>
      </dgm:t>
    </dgm:pt>
    <dgm:pt modelId="{490AE01A-9BCE-4982-99E3-40A33E411B38}" type="parTrans" cxnId="{C876D313-3C2E-4782-8688-E920C284DE7C}">
      <dgm:prSet/>
      <dgm:spPr/>
      <dgm:t>
        <a:bodyPr/>
        <a:lstStyle/>
        <a:p>
          <a:endParaRPr lang="es-ES"/>
        </a:p>
      </dgm:t>
    </dgm:pt>
    <dgm:pt modelId="{9683A5B5-8465-43A7-B134-97830B8B935E}" type="sibTrans" cxnId="{C876D313-3C2E-4782-8688-E920C284DE7C}">
      <dgm:prSet/>
      <dgm:spPr/>
      <dgm:t>
        <a:bodyPr/>
        <a:lstStyle/>
        <a:p>
          <a:endParaRPr lang="es-ES"/>
        </a:p>
      </dgm:t>
    </dgm:pt>
    <dgm:pt modelId="{CE1D0A50-5690-4361-9412-CA9D7ABB544A}">
      <dgm:prSet phldrT="[Texto]" custT="1"/>
      <dgm:spPr>
        <a:solidFill>
          <a:schemeClr val="accent5">
            <a:lumMod val="40000"/>
            <a:lumOff val="60000"/>
          </a:schemeClr>
        </a:solidFill>
      </dgm:spPr>
      <dgm:t>
        <a:bodyPr/>
        <a:lstStyle/>
        <a:p>
          <a:pPr algn="l"/>
          <a:r>
            <a:rPr lang="de-DE" sz="1800" kern="1200" dirty="0">
              <a:solidFill>
                <a:schemeClr val="tx1"/>
              </a:solidFill>
            </a:rPr>
            <a:t>Verbesserung der Zusammenarbeit zwischen Berufsausbildungsanbietern und Unternehmen, um Möglichkeiten zu schaffen, die es den Lernenden ermöglicht ihr erworbenes Wissen und Fähigkeiten in praktischen Arbeitssituationen anzuwenden.</a:t>
          </a:r>
          <a:endParaRPr lang="es-ES" sz="1800" kern="1200" dirty="0">
            <a:solidFill>
              <a:schemeClr val="tx1"/>
            </a:solidFill>
            <a:latin typeface="Speak Pro" panose="020F0502020204030204"/>
            <a:ea typeface="+mn-ea"/>
            <a:cs typeface="+mn-cs"/>
          </a:endParaRPr>
        </a:p>
      </dgm:t>
    </dgm:pt>
    <dgm:pt modelId="{95DE575A-F8B5-48EA-9332-D878E4174345}" type="parTrans" cxnId="{6E7F2373-7350-47DD-A8B6-EC93F814F79E}">
      <dgm:prSet/>
      <dgm:spPr/>
      <dgm:t>
        <a:bodyPr/>
        <a:lstStyle/>
        <a:p>
          <a:endParaRPr lang="es-ES"/>
        </a:p>
      </dgm:t>
    </dgm:pt>
    <dgm:pt modelId="{911ED5B1-BA83-4A11-A377-7FF5747894BD}" type="sibTrans" cxnId="{6E7F2373-7350-47DD-A8B6-EC93F814F79E}">
      <dgm:prSet/>
      <dgm:spPr/>
      <dgm:t>
        <a:bodyPr/>
        <a:lstStyle/>
        <a:p>
          <a:endParaRPr lang="es-ES"/>
        </a:p>
      </dgm:t>
    </dgm:pt>
    <dgm:pt modelId="{B88CA031-5252-4AE0-A24D-367223CAD753}" type="pres">
      <dgm:prSet presAssocID="{13BE6781-AE20-443C-A09E-E4732D5AE6DA}" presName="Name0" presStyleCnt="0">
        <dgm:presLayoutVars>
          <dgm:chMax val="7"/>
          <dgm:chPref val="7"/>
          <dgm:dir/>
        </dgm:presLayoutVars>
      </dgm:prSet>
      <dgm:spPr/>
    </dgm:pt>
    <dgm:pt modelId="{E80D80EB-2ED1-4A2E-A0F1-D8379835DAA9}" type="pres">
      <dgm:prSet presAssocID="{13BE6781-AE20-443C-A09E-E4732D5AE6DA}" presName="Name1" presStyleCnt="0"/>
      <dgm:spPr/>
    </dgm:pt>
    <dgm:pt modelId="{92805113-C944-4B5D-B8BB-592995F30108}" type="pres">
      <dgm:prSet presAssocID="{13BE6781-AE20-443C-A09E-E4732D5AE6DA}" presName="cycle" presStyleCnt="0"/>
      <dgm:spPr/>
    </dgm:pt>
    <dgm:pt modelId="{0EF1D876-2391-4A2E-B811-6BD30A89336C}" type="pres">
      <dgm:prSet presAssocID="{13BE6781-AE20-443C-A09E-E4732D5AE6DA}" presName="srcNode" presStyleLbl="node1" presStyleIdx="0" presStyleCnt="3"/>
      <dgm:spPr/>
    </dgm:pt>
    <dgm:pt modelId="{76AE0B35-C20B-436B-A4E6-B711AE52CC99}" type="pres">
      <dgm:prSet presAssocID="{13BE6781-AE20-443C-A09E-E4732D5AE6DA}" presName="conn" presStyleLbl="parChTrans1D2" presStyleIdx="0" presStyleCnt="1" custLinFactNeighborX="-1119" custLinFactNeighborY="2425"/>
      <dgm:spPr/>
    </dgm:pt>
    <dgm:pt modelId="{9D38C492-3945-42C4-B380-FDC148C59958}" type="pres">
      <dgm:prSet presAssocID="{13BE6781-AE20-443C-A09E-E4732D5AE6DA}" presName="extraNode" presStyleLbl="node1" presStyleIdx="0" presStyleCnt="3"/>
      <dgm:spPr/>
    </dgm:pt>
    <dgm:pt modelId="{25B20EDB-C5D5-47A6-8B54-D07D53937E30}" type="pres">
      <dgm:prSet presAssocID="{13BE6781-AE20-443C-A09E-E4732D5AE6DA}" presName="dstNode" presStyleLbl="node1" presStyleIdx="0" presStyleCnt="3"/>
      <dgm:spPr/>
    </dgm:pt>
    <dgm:pt modelId="{FBCBA21B-C7ED-46AE-B476-4D35FF9B3278}" type="pres">
      <dgm:prSet presAssocID="{20502E96-8D89-4F68-8B1B-03BFEBA6BEDA}" presName="text_1" presStyleLbl="node1" presStyleIdx="0" presStyleCnt="3">
        <dgm:presLayoutVars>
          <dgm:bulletEnabled val="1"/>
        </dgm:presLayoutVars>
      </dgm:prSet>
      <dgm:spPr/>
    </dgm:pt>
    <dgm:pt modelId="{BFDB1173-3E20-42E7-9BC0-AF61B3BBFF94}" type="pres">
      <dgm:prSet presAssocID="{20502E96-8D89-4F68-8B1B-03BFEBA6BEDA}" presName="accent_1" presStyleCnt="0"/>
      <dgm:spPr/>
    </dgm:pt>
    <dgm:pt modelId="{0BA39AEE-9361-41D9-B635-D8C01C3D0AEE}" type="pres">
      <dgm:prSet presAssocID="{20502E96-8D89-4F68-8B1B-03BFEBA6BEDA}" presName="accentRepeatNode" presStyleLbl="solidFgAcc1" presStyleIdx="0" presStyleCnt="3"/>
      <dgm:spPr>
        <a:ln>
          <a:solidFill>
            <a:schemeClr val="accent5"/>
          </a:solidFill>
        </a:ln>
      </dgm:spPr>
    </dgm:pt>
    <dgm:pt modelId="{39015CD8-9D84-4B1D-84C2-AEF94EFC1944}" type="pres">
      <dgm:prSet presAssocID="{A9BCB335-A509-43C0-993F-64602AC78AB7}" presName="text_2" presStyleLbl="node1" presStyleIdx="1" presStyleCnt="3">
        <dgm:presLayoutVars>
          <dgm:bulletEnabled val="1"/>
        </dgm:presLayoutVars>
      </dgm:prSet>
      <dgm:spPr/>
    </dgm:pt>
    <dgm:pt modelId="{F2A7BAF8-ED56-495B-BCCA-9ED98895C008}" type="pres">
      <dgm:prSet presAssocID="{A9BCB335-A509-43C0-993F-64602AC78AB7}" presName="accent_2" presStyleCnt="0"/>
      <dgm:spPr/>
    </dgm:pt>
    <dgm:pt modelId="{D402C68C-ADA0-4BB8-9637-B4A5813996CC}" type="pres">
      <dgm:prSet presAssocID="{A9BCB335-A509-43C0-993F-64602AC78AB7}" presName="accentRepeatNode" presStyleLbl="solidFgAcc1" presStyleIdx="1" presStyleCnt="3"/>
      <dgm:spPr>
        <a:ln>
          <a:solidFill>
            <a:schemeClr val="accent5"/>
          </a:solidFill>
        </a:ln>
      </dgm:spPr>
    </dgm:pt>
    <dgm:pt modelId="{368317C4-D013-4620-A340-0F136F26A5C2}" type="pres">
      <dgm:prSet presAssocID="{CE1D0A50-5690-4361-9412-CA9D7ABB544A}" presName="text_3" presStyleLbl="node1" presStyleIdx="2" presStyleCnt="3">
        <dgm:presLayoutVars>
          <dgm:bulletEnabled val="1"/>
        </dgm:presLayoutVars>
      </dgm:prSet>
      <dgm:spPr/>
    </dgm:pt>
    <dgm:pt modelId="{6647A586-E889-4D84-865B-8328DADEFD0A}" type="pres">
      <dgm:prSet presAssocID="{CE1D0A50-5690-4361-9412-CA9D7ABB544A}" presName="accent_3" presStyleCnt="0"/>
      <dgm:spPr/>
    </dgm:pt>
    <dgm:pt modelId="{4A870ECE-823D-4E18-9A42-6701CC6414CF}" type="pres">
      <dgm:prSet presAssocID="{CE1D0A50-5690-4361-9412-CA9D7ABB544A}" presName="accentRepeatNode" presStyleLbl="solidFgAcc1" presStyleIdx="2" presStyleCnt="3"/>
      <dgm:spPr>
        <a:ln>
          <a:solidFill>
            <a:schemeClr val="accent5"/>
          </a:solidFill>
        </a:ln>
      </dgm:spPr>
    </dgm:pt>
  </dgm:ptLst>
  <dgm:cxnLst>
    <dgm:cxn modelId="{C876D313-3C2E-4782-8688-E920C284DE7C}" srcId="{13BE6781-AE20-443C-A09E-E4732D5AE6DA}" destId="{A9BCB335-A509-43C0-993F-64602AC78AB7}" srcOrd="1" destOrd="0" parTransId="{490AE01A-9BCE-4982-99E3-40A33E411B38}" sibTransId="{9683A5B5-8465-43A7-B134-97830B8B935E}"/>
    <dgm:cxn modelId="{64000A46-3543-4F7F-BB53-8C26FE27396D}" type="presOf" srcId="{20502E96-8D89-4F68-8B1B-03BFEBA6BEDA}" destId="{FBCBA21B-C7ED-46AE-B476-4D35FF9B3278}" srcOrd="0" destOrd="0" presId="urn:microsoft.com/office/officeart/2008/layout/VerticalCurvedList"/>
    <dgm:cxn modelId="{55A16B6C-C1E2-4209-99CB-BFF28F26B059}" type="presOf" srcId="{CE1D0A50-5690-4361-9412-CA9D7ABB544A}" destId="{368317C4-D013-4620-A340-0F136F26A5C2}" srcOrd="0" destOrd="0" presId="urn:microsoft.com/office/officeart/2008/layout/VerticalCurvedList"/>
    <dgm:cxn modelId="{6E7F2373-7350-47DD-A8B6-EC93F814F79E}" srcId="{13BE6781-AE20-443C-A09E-E4732D5AE6DA}" destId="{CE1D0A50-5690-4361-9412-CA9D7ABB544A}" srcOrd="2" destOrd="0" parTransId="{95DE575A-F8B5-48EA-9332-D878E4174345}" sibTransId="{911ED5B1-BA83-4A11-A377-7FF5747894BD}"/>
    <dgm:cxn modelId="{AA494094-3AAB-48C9-8A13-7E4949D45932}" srcId="{13BE6781-AE20-443C-A09E-E4732D5AE6DA}" destId="{20502E96-8D89-4F68-8B1B-03BFEBA6BEDA}" srcOrd="0" destOrd="0" parTransId="{607E649F-701C-41CB-B1D7-01572233F191}" sibTransId="{86960F3F-DA0E-497A-8C13-276EE9D5F588}"/>
    <dgm:cxn modelId="{CE0B8CB2-68DE-4ECC-A672-6EBD825EDDE8}" type="presOf" srcId="{86960F3F-DA0E-497A-8C13-276EE9D5F588}" destId="{76AE0B35-C20B-436B-A4E6-B711AE52CC99}" srcOrd="0" destOrd="0" presId="urn:microsoft.com/office/officeart/2008/layout/VerticalCurvedList"/>
    <dgm:cxn modelId="{FE9E20F2-1AA0-43BD-BD9F-6CAC08930AB6}" type="presOf" srcId="{A9BCB335-A509-43C0-993F-64602AC78AB7}" destId="{39015CD8-9D84-4B1D-84C2-AEF94EFC1944}" srcOrd="0" destOrd="0" presId="urn:microsoft.com/office/officeart/2008/layout/VerticalCurvedList"/>
    <dgm:cxn modelId="{79F2A4FA-60C3-4E28-B053-E3EEB80204BF}" type="presOf" srcId="{13BE6781-AE20-443C-A09E-E4732D5AE6DA}" destId="{B88CA031-5252-4AE0-A24D-367223CAD753}" srcOrd="0" destOrd="0" presId="urn:microsoft.com/office/officeart/2008/layout/VerticalCurvedList"/>
    <dgm:cxn modelId="{AB2F169B-2AE1-4055-B165-E52373B7513C}" type="presParOf" srcId="{B88CA031-5252-4AE0-A24D-367223CAD753}" destId="{E80D80EB-2ED1-4A2E-A0F1-D8379835DAA9}" srcOrd="0" destOrd="0" presId="urn:microsoft.com/office/officeart/2008/layout/VerticalCurvedList"/>
    <dgm:cxn modelId="{F8E20474-5782-44AA-B994-8C530FDC5B78}" type="presParOf" srcId="{E80D80EB-2ED1-4A2E-A0F1-D8379835DAA9}" destId="{92805113-C944-4B5D-B8BB-592995F30108}" srcOrd="0" destOrd="0" presId="urn:microsoft.com/office/officeart/2008/layout/VerticalCurvedList"/>
    <dgm:cxn modelId="{0A85CC43-CDAE-478F-AE07-FE47C734E16A}" type="presParOf" srcId="{92805113-C944-4B5D-B8BB-592995F30108}" destId="{0EF1D876-2391-4A2E-B811-6BD30A89336C}" srcOrd="0" destOrd="0" presId="urn:microsoft.com/office/officeart/2008/layout/VerticalCurvedList"/>
    <dgm:cxn modelId="{BD019219-B5A9-4DD5-A682-872ACAB57929}" type="presParOf" srcId="{92805113-C944-4B5D-B8BB-592995F30108}" destId="{76AE0B35-C20B-436B-A4E6-B711AE52CC99}" srcOrd="1" destOrd="0" presId="urn:microsoft.com/office/officeart/2008/layout/VerticalCurvedList"/>
    <dgm:cxn modelId="{E2AD6BBA-018A-44BA-A988-4EFF7A2DCFE0}" type="presParOf" srcId="{92805113-C944-4B5D-B8BB-592995F30108}" destId="{9D38C492-3945-42C4-B380-FDC148C59958}" srcOrd="2" destOrd="0" presId="urn:microsoft.com/office/officeart/2008/layout/VerticalCurvedList"/>
    <dgm:cxn modelId="{B8ABA372-239E-4B99-9E1A-57865F1C5732}" type="presParOf" srcId="{92805113-C944-4B5D-B8BB-592995F30108}" destId="{25B20EDB-C5D5-47A6-8B54-D07D53937E30}" srcOrd="3" destOrd="0" presId="urn:microsoft.com/office/officeart/2008/layout/VerticalCurvedList"/>
    <dgm:cxn modelId="{15B15467-8C5B-456A-8A5E-FA8020C43146}" type="presParOf" srcId="{E80D80EB-2ED1-4A2E-A0F1-D8379835DAA9}" destId="{FBCBA21B-C7ED-46AE-B476-4D35FF9B3278}" srcOrd="1" destOrd="0" presId="urn:microsoft.com/office/officeart/2008/layout/VerticalCurvedList"/>
    <dgm:cxn modelId="{519DC909-5D31-49D7-8B6E-D6595793025C}" type="presParOf" srcId="{E80D80EB-2ED1-4A2E-A0F1-D8379835DAA9}" destId="{BFDB1173-3E20-42E7-9BC0-AF61B3BBFF94}" srcOrd="2" destOrd="0" presId="urn:microsoft.com/office/officeart/2008/layout/VerticalCurvedList"/>
    <dgm:cxn modelId="{1C233DF7-F7A7-4817-A98F-63691C8D3B28}" type="presParOf" srcId="{BFDB1173-3E20-42E7-9BC0-AF61B3BBFF94}" destId="{0BA39AEE-9361-41D9-B635-D8C01C3D0AEE}" srcOrd="0" destOrd="0" presId="urn:microsoft.com/office/officeart/2008/layout/VerticalCurvedList"/>
    <dgm:cxn modelId="{E1DA69B9-B24E-4A01-AF97-D569D9A006DA}" type="presParOf" srcId="{E80D80EB-2ED1-4A2E-A0F1-D8379835DAA9}" destId="{39015CD8-9D84-4B1D-84C2-AEF94EFC1944}" srcOrd="3" destOrd="0" presId="urn:microsoft.com/office/officeart/2008/layout/VerticalCurvedList"/>
    <dgm:cxn modelId="{D6280429-57B1-46A7-B6A1-E2A1509095EE}" type="presParOf" srcId="{E80D80EB-2ED1-4A2E-A0F1-D8379835DAA9}" destId="{F2A7BAF8-ED56-495B-BCCA-9ED98895C008}" srcOrd="4" destOrd="0" presId="urn:microsoft.com/office/officeart/2008/layout/VerticalCurvedList"/>
    <dgm:cxn modelId="{C8061092-1507-42E1-BC1F-67C26CCC05EE}" type="presParOf" srcId="{F2A7BAF8-ED56-495B-BCCA-9ED98895C008}" destId="{D402C68C-ADA0-4BB8-9637-B4A5813996CC}" srcOrd="0" destOrd="0" presId="urn:microsoft.com/office/officeart/2008/layout/VerticalCurvedList"/>
    <dgm:cxn modelId="{A0C54557-3DB9-4469-BF4C-47C3CA9E7A24}" type="presParOf" srcId="{E80D80EB-2ED1-4A2E-A0F1-D8379835DAA9}" destId="{368317C4-D013-4620-A340-0F136F26A5C2}" srcOrd="5" destOrd="0" presId="urn:microsoft.com/office/officeart/2008/layout/VerticalCurvedList"/>
    <dgm:cxn modelId="{0B723EDC-834B-41D8-8FC9-3A016B96FE4A}" type="presParOf" srcId="{E80D80EB-2ED1-4A2E-A0F1-D8379835DAA9}" destId="{6647A586-E889-4D84-865B-8328DADEFD0A}" srcOrd="6" destOrd="0" presId="urn:microsoft.com/office/officeart/2008/layout/VerticalCurvedList"/>
    <dgm:cxn modelId="{75C18850-C5D9-4708-9784-01CF62AA11A9}" type="presParOf" srcId="{6647A586-E889-4D84-865B-8328DADEFD0A}" destId="{4A870ECE-823D-4E18-9A42-6701CC6414CF}"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FBD6A1-975F-4A83-AAD8-7A56B2B3ECAE}" type="doc">
      <dgm:prSet loTypeId="urn:microsoft.com/office/officeart/2008/layout/HexagonCluster" loCatId="relationship" qsTypeId="urn:microsoft.com/office/officeart/2005/8/quickstyle/simple4" qsCatId="simple" csTypeId="urn:microsoft.com/office/officeart/2005/8/colors/colorful5" csCatId="colorful" phldr="1"/>
      <dgm:spPr/>
      <dgm:t>
        <a:bodyPr/>
        <a:lstStyle/>
        <a:p>
          <a:endParaRPr lang="es-ES"/>
        </a:p>
      </dgm:t>
    </dgm:pt>
    <dgm:pt modelId="{F4881A8B-452B-4FF6-9E29-84B29BBFA604}">
      <dgm:prSet phldrT="[Texto]" custT="1"/>
      <dgm:spPr>
        <a:solidFill>
          <a:schemeClr val="accent5">
            <a:lumMod val="60000"/>
            <a:lumOff val="40000"/>
          </a:schemeClr>
        </a:solidFill>
        <a:ln>
          <a:noFill/>
        </a:ln>
      </dgm:spPr>
      <dgm:t>
        <a:bodyPr/>
        <a:lstStyle/>
        <a:p>
          <a:r>
            <a:rPr lang="en-GB" sz="1600" b="1" noProof="0" dirty="0" err="1">
              <a:solidFill>
                <a:schemeClr val="tx1"/>
              </a:solidFill>
              <a:latin typeface="+mn-lt"/>
            </a:rPr>
            <a:t>Arbeitgeber</a:t>
          </a:r>
          <a:r>
            <a:rPr lang="en-GB" sz="1600" b="1" noProof="0" dirty="0">
              <a:solidFill>
                <a:schemeClr val="tx1"/>
              </a:solidFill>
              <a:latin typeface="+mn-lt"/>
            </a:rPr>
            <a:t> </a:t>
          </a:r>
          <a:r>
            <a:rPr lang="en-GB" sz="1600" b="1" noProof="0" dirty="0" err="1">
              <a:solidFill>
                <a:schemeClr val="tx1"/>
              </a:solidFill>
              <a:latin typeface="+mn-lt"/>
            </a:rPr>
            <a:t>im</a:t>
          </a:r>
          <a:r>
            <a:rPr lang="en-GB" sz="1600" b="1" noProof="0" dirty="0">
              <a:solidFill>
                <a:schemeClr val="tx1"/>
              </a:solidFill>
              <a:latin typeface="+mn-lt"/>
            </a:rPr>
            <a:t> </a:t>
          </a:r>
          <a:r>
            <a:rPr lang="en-GB" sz="1600" b="1" noProof="0" dirty="0" err="1">
              <a:solidFill>
                <a:schemeClr val="tx1"/>
              </a:solidFill>
              <a:latin typeface="+mn-lt"/>
            </a:rPr>
            <a:t>Bausektor</a:t>
          </a:r>
          <a:endParaRPr lang="en-GB" sz="1600" b="1" noProof="0" dirty="0">
            <a:solidFill>
              <a:schemeClr val="tx1"/>
            </a:solidFill>
            <a:latin typeface="+mn-lt"/>
          </a:endParaRPr>
        </a:p>
      </dgm:t>
    </dgm:pt>
    <dgm:pt modelId="{49E2572C-C4AE-4CFB-834C-BA379A2CDA77}" type="parTrans" cxnId="{339F4403-67C2-4B5D-B337-ACAFA366DCF5}">
      <dgm:prSet/>
      <dgm:spPr/>
      <dgm:t>
        <a:bodyPr/>
        <a:lstStyle/>
        <a:p>
          <a:endParaRPr lang="en-GB" sz="2400" b="1" noProof="0" dirty="0"/>
        </a:p>
      </dgm:t>
    </dgm:pt>
    <dgm:pt modelId="{74D8AE13-40F5-43B0-A2EC-3D7264E750AB}" type="sibTrans" cxnId="{339F4403-67C2-4B5D-B337-ACAFA366DCF5}">
      <dgm:prSet/>
      <dgm:spPr>
        <a:blipFill>
          <a:blip xmlns:r="http://schemas.openxmlformats.org/officeDocument/2006/relationships" r:embed="rId1"/>
          <a:srcRect/>
          <a:stretch>
            <a:fillRect l="-5000" r="-5000"/>
          </a:stretch>
        </a:blipFill>
        <a:ln>
          <a:noFill/>
        </a:ln>
      </dgm:spPr>
      <dgm:t>
        <a:bodyPr/>
        <a:lstStyle/>
        <a:p>
          <a:endParaRPr lang="en-GB" sz="2400" b="1" noProof="0" dirty="0"/>
        </a:p>
      </dgm:t>
    </dgm:pt>
    <dgm:pt modelId="{27DBBAD4-8CC9-48B0-B2B4-CDAE8A905D33}">
      <dgm:prSet phldrT="[Texto]" custT="1"/>
      <dgm:spPr>
        <a:solidFill>
          <a:schemeClr val="accent5">
            <a:lumMod val="60000"/>
            <a:lumOff val="40000"/>
          </a:schemeClr>
        </a:solidFill>
        <a:ln>
          <a:noFill/>
        </a:ln>
      </dgm:spPr>
      <dgm:t>
        <a:bodyPr/>
        <a:lstStyle/>
        <a:p>
          <a:r>
            <a:rPr lang="de-AT" sz="1400" b="1" noProof="0" dirty="0">
              <a:solidFill>
                <a:schemeClr val="tx1"/>
              </a:solidFill>
              <a:latin typeface="+mn-lt"/>
            </a:rPr>
            <a:t>Berufsbildende Ausbildung</a:t>
          </a:r>
          <a:r>
            <a:rPr lang="en-GB" sz="1400" b="1" noProof="0" dirty="0">
              <a:solidFill>
                <a:schemeClr val="tx1"/>
              </a:solidFill>
              <a:latin typeface="+mn-lt"/>
            </a:rPr>
            <a:t> &amp; </a:t>
          </a:r>
          <a:r>
            <a:rPr lang="en-GB" sz="1400" b="1" noProof="0" dirty="0" err="1">
              <a:solidFill>
                <a:schemeClr val="tx1"/>
              </a:solidFill>
              <a:latin typeface="+mn-lt"/>
            </a:rPr>
            <a:t>Arbeitsbasier</a:t>
          </a:r>
          <a:r>
            <a:rPr lang="en-GB" sz="1400" b="1" noProof="0" dirty="0">
              <a:solidFill>
                <a:schemeClr val="tx1"/>
              </a:solidFill>
              <a:latin typeface="+mn-lt"/>
            </a:rPr>
            <a:t>- </a:t>
          </a:r>
          <a:r>
            <a:rPr lang="en-GB" sz="1400" b="1" noProof="0" dirty="0" err="1">
              <a:solidFill>
                <a:schemeClr val="tx1"/>
              </a:solidFill>
              <a:latin typeface="+mn-lt"/>
            </a:rPr>
            <a:t>tes</a:t>
          </a:r>
          <a:r>
            <a:rPr lang="en-GB" sz="1400" b="1" noProof="0" dirty="0">
              <a:solidFill>
                <a:schemeClr val="tx1"/>
              </a:solidFill>
              <a:latin typeface="+mn-lt"/>
            </a:rPr>
            <a:t> </a:t>
          </a:r>
          <a:r>
            <a:rPr lang="en-GB" sz="1400" b="1" noProof="0" dirty="0" err="1">
              <a:solidFill>
                <a:schemeClr val="tx1"/>
              </a:solidFill>
              <a:latin typeface="+mn-lt"/>
            </a:rPr>
            <a:t>Lernen</a:t>
          </a:r>
          <a:r>
            <a:rPr lang="en-GB" sz="1400" b="1" noProof="0" dirty="0">
              <a:solidFill>
                <a:schemeClr val="tx1"/>
              </a:solidFill>
              <a:latin typeface="+mn-lt"/>
            </a:rPr>
            <a:t> </a:t>
          </a:r>
          <a:r>
            <a:rPr lang="de-AT" sz="1400" b="1" noProof="0" dirty="0">
              <a:solidFill>
                <a:schemeClr val="tx1"/>
              </a:solidFill>
              <a:latin typeface="+mn-lt"/>
            </a:rPr>
            <a:t>im Bausektor</a:t>
          </a:r>
          <a:endParaRPr lang="en-GB" sz="1400" b="1" noProof="0" dirty="0">
            <a:solidFill>
              <a:schemeClr val="tx1"/>
            </a:solidFill>
            <a:latin typeface="+mn-lt"/>
          </a:endParaRPr>
        </a:p>
      </dgm:t>
    </dgm:pt>
    <dgm:pt modelId="{60E4CFD4-5F38-4B3D-A6B5-7AD4343B9F09}" type="parTrans" cxnId="{55934DA9-C610-4D63-95EC-E1EEED25F3A2}">
      <dgm:prSet/>
      <dgm:spPr/>
      <dgm:t>
        <a:bodyPr/>
        <a:lstStyle/>
        <a:p>
          <a:endParaRPr lang="en-GB" sz="2400" b="1" noProof="0" dirty="0"/>
        </a:p>
      </dgm:t>
    </dgm:pt>
    <dgm:pt modelId="{9AA79C30-AA11-403E-8C4A-662001F235C0}" type="sibTrans" cxnId="{55934DA9-C610-4D63-95EC-E1EEED25F3A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solidFill>
            <a:schemeClr val="bg1"/>
          </a:solidFill>
        </a:ln>
      </dgm:spPr>
      <dgm:t>
        <a:bodyPr/>
        <a:lstStyle/>
        <a:p>
          <a:endParaRPr lang="en-GB" sz="2400" b="1" noProof="0" dirty="0"/>
        </a:p>
      </dgm:t>
    </dgm:pt>
    <dgm:pt modelId="{A6D362CA-011C-4C5D-AEA4-066BBE7E5C90}">
      <dgm:prSet phldrT="[Texto]" custT="1"/>
      <dgm:spPr>
        <a:solidFill>
          <a:schemeClr val="accent5">
            <a:lumMod val="60000"/>
            <a:lumOff val="40000"/>
          </a:schemeClr>
        </a:solidFill>
        <a:ln>
          <a:noFill/>
        </a:ln>
      </dgm:spPr>
      <dgm:t>
        <a:bodyPr/>
        <a:lstStyle/>
        <a:p>
          <a:r>
            <a:rPr lang="de-AT" sz="1400" b="1" noProof="0" dirty="0">
              <a:solidFill>
                <a:schemeClr val="tx1"/>
              </a:solidFill>
              <a:latin typeface="+mn-lt"/>
            </a:rPr>
            <a:t>Branchen-vertreter &amp; politische Entscheidungs-träger</a:t>
          </a:r>
          <a:endParaRPr lang="en-GB" sz="1400" b="1" noProof="0" dirty="0">
            <a:solidFill>
              <a:schemeClr val="tx1"/>
            </a:solidFill>
            <a:latin typeface="+mn-lt"/>
          </a:endParaRPr>
        </a:p>
      </dgm:t>
    </dgm:pt>
    <dgm:pt modelId="{502A1260-4CFF-434D-A1C3-368DB075BBE6}" type="parTrans" cxnId="{97E34291-636C-4471-AE67-788FDBD4A1B5}">
      <dgm:prSet/>
      <dgm:spPr/>
      <dgm:t>
        <a:bodyPr/>
        <a:lstStyle/>
        <a:p>
          <a:endParaRPr lang="en-GB" sz="2400" b="1" noProof="0" dirty="0"/>
        </a:p>
      </dgm:t>
    </dgm:pt>
    <dgm:pt modelId="{F34667AE-CCD0-4E79-B360-1175F7385087}" type="sibTrans" cxnId="{97E34291-636C-4471-AE67-788FDBD4A1B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solidFill>
            <a:schemeClr val="bg1"/>
          </a:solidFill>
        </a:ln>
      </dgm:spPr>
      <dgm:t>
        <a:bodyPr/>
        <a:lstStyle/>
        <a:p>
          <a:endParaRPr lang="en-GB" sz="2400" b="1" noProof="0" dirty="0"/>
        </a:p>
      </dgm:t>
    </dgm:pt>
    <dgm:pt modelId="{A9D7D8E7-2417-4782-90AB-3CCA571E5ED2}">
      <dgm:prSet custT="1"/>
      <dgm:spPr>
        <a:solidFill>
          <a:schemeClr val="accent5">
            <a:lumMod val="60000"/>
            <a:lumOff val="40000"/>
          </a:schemeClr>
        </a:solidFill>
        <a:ln>
          <a:noFill/>
        </a:ln>
      </dgm:spPr>
      <dgm:t>
        <a:bodyPr/>
        <a:lstStyle/>
        <a:p>
          <a:r>
            <a:rPr lang="de-DE" sz="1400" b="1" noProof="0" dirty="0">
              <a:solidFill>
                <a:schemeClr val="tx1"/>
              </a:solidFill>
              <a:latin typeface="+mn-lt"/>
            </a:rPr>
            <a:t>Anbieter von beruflicher Aus- und Weiterbildung &amp; Lernen am Arbeitsplatz</a:t>
          </a:r>
          <a:endParaRPr lang="en-GB" sz="1400" b="1" noProof="0" dirty="0">
            <a:solidFill>
              <a:schemeClr val="tx1"/>
            </a:solidFill>
            <a:latin typeface="+mn-lt"/>
          </a:endParaRPr>
        </a:p>
      </dgm:t>
    </dgm:pt>
    <dgm:pt modelId="{B1E1EB88-8974-4308-81B0-CE844DC77477}" type="parTrans" cxnId="{C56E223C-CB71-4CA1-9447-15FF068388F2}">
      <dgm:prSet/>
      <dgm:spPr/>
      <dgm:t>
        <a:bodyPr/>
        <a:lstStyle/>
        <a:p>
          <a:endParaRPr lang="en-GB" sz="2400" b="1" noProof="0" dirty="0"/>
        </a:p>
      </dgm:t>
    </dgm:pt>
    <dgm:pt modelId="{950CAE2F-8045-4DED-86DF-4F45A2F19D2F}" type="sibTrans" cxnId="{C56E223C-CB71-4CA1-9447-15FF068388F2}">
      <dgm:prSet/>
      <dgm:spPr>
        <a:blipFill>
          <a:blip xmlns:r="http://schemas.openxmlformats.org/officeDocument/2006/relationships" r:embed="rId4" cstate="print">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t="-8000" b="-8000"/>
          </a:stretch>
        </a:blipFill>
        <a:ln>
          <a:solidFill>
            <a:schemeClr val="bg1"/>
          </a:solidFill>
        </a:ln>
      </dgm:spPr>
      <dgm:t>
        <a:bodyPr/>
        <a:lstStyle/>
        <a:p>
          <a:endParaRPr lang="en-GB" sz="2400" b="1" noProof="0" dirty="0"/>
        </a:p>
      </dgm:t>
    </dgm:pt>
    <dgm:pt modelId="{EA412083-C06B-4B8B-A9D0-03215394DB85}">
      <dgm:prSet custT="1"/>
      <dgm:spPr>
        <a:solidFill>
          <a:schemeClr val="accent5">
            <a:lumMod val="60000"/>
            <a:lumOff val="40000"/>
          </a:schemeClr>
        </a:solidFill>
        <a:ln>
          <a:noFill/>
        </a:ln>
      </dgm:spPr>
      <dgm:t>
        <a:bodyPr/>
        <a:lstStyle/>
        <a:p>
          <a:r>
            <a:rPr lang="de-AT" sz="1600" b="1" noProof="0" dirty="0">
              <a:solidFill>
                <a:schemeClr val="tx1"/>
              </a:solidFill>
              <a:latin typeface="+mn-lt"/>
            </a:rPr>
            <a:t>Verbände, Netzwerke &amp; Sozialpartner</a:t>
          </a:r>
          <a:endParaRPr lang="en-GB" sz="1600" b="1" noProof="0" dirty="0">
            <a:solidFill>
              <a:schemeClr val="tx1"/>
            </a:solidFill>
            <a:latin typeface="+mn-lt"/>
          </a:endParaRPr>
        </a:p>
      </dgm:t>
    </dgm:pt>
    <dgm:pt modelId="{BB84AAB1-B07A-4751-AE34-116563DA5AEE}" type="parTrans" cxnId="{1A585DC4-8DFC-43CB-8D73-F46641DC808D}">
      <dgm:prSet/>
      <dgm:spPr/>
      <dgm:t>
        <a:bodyPr/>
        <a:lstStyle/>
        <a:p>
          <a:endParaRPr lang="en-GB" sz="2400" b="1" noProof="0" dirty="0"/>
        </a:p>
      </dgm:t>
    </dgm:pt>
    <dgm:pt modelId="{ECA9E171-5064-4DBF-82FD-1F245E8843E3}" type="sibTrans" cxnId="{1A585DC4-8DFC-43CB-8D73-F46641DC808D}">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5000" r="-15000"/>
          </a:stretch>
        </a:blipFill>
        <a:ln>
          <a:solidFill>
            <a:schemeClr val="bg1"/>
          </a:solidFill>
        </a:ln>
      </dgm:spPr>
      <dgm:t>
        <a:bodyPr/>
        <a:lstStyle/>
        <a:p>
          <a:endParaRPr lang="en-GB" sz="2400" b="1" noProof="0" dirty="0"/>
        </a:p>
      </dgm:t>
    </dgm:pt>
    <dgm:pt modelId="{03D79628-D53E-4457-BA19-E69580BE2BE2}">
      <dgm:prSet custT="1"/>
      <dgm:spPr>
        <a:solidFill>
          <a:schemeClr val="accent5">
            <a:lumMod val="60000"/>
            <a:lumOff val="40000"/>
          </a:schemeClr>
        </a:solidFill>
        <a:ln>
          <a:noFill/>
        </a:ln>
      </dgm:spPr>
      <dgm:t>
        <a:bodyPr/>
        <a:lstStyle/>
        <a:p>
          <a:r>
            <a:rPr lang="de-AT" sz="1500" b="1" noProof="0" dirty="0">
              <a:solidFill>
                <a:schemeClr val="tx1"/>
              </a:solidFill>
              <a:latin typeface="+mn-lt"/>
            </a:rPr>
            <a:t>Berufsausbildungsbehörden &amp; Berufsberatungsstellen</a:t>
          </a:r>
          <a:endParaRPr lang="en-GB" sz="1500" b="1" noProof="0" dirty="0">
            <a:solidFill>
              <a:schemeClr val="tx1"/>
            </a:solidFill>
            <a:latin typeface="+mn-lt"/>
          </a:endParaRPr>
        </a:p>
      </dgm:t>
    </dgm:pt>
    <dgm:pt modelId="{DFF0989F-B38A-4D4D-A944-EC0E77EE0B0E}" type="parTrans" cxnId="{23807FA2-A170-47A4-94D7-6B87E6C90ECE}">
      <dgm:prSet/>
      <dgm:spPr/>
      <dgm:t>
        <a:bodyPr/>
        <a:lstStyle/>
        <a:p>
          <a:endParaRPr lang="en-GB" sz="2400" b="1" noProof="0" dirty="0"/>
        </a:p>
      </dgm:t>
    </dgm:pt>
    <dgm:pt modelId="{204CBA1D-3268-4CBA-A23E-63E77714F7BD}" type="sibTrans" cxnId="{23807FA2-A170-47A4-94D7-6B87E6C90ECE}">
      <dgm:prSet/>
      <dgm:spPr>
        <a:blipFill>
          <a:blip xmlns:r="http://schemas.openxmlformats.org/officeDocument/2006/relationships" r:embed="rId7">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rcRect/>
          <a:stretch>
            <a:fillRect/>
          </a:stretch>
        </a:blipFill>
        <a:ln>
          <a:solidFill>
            <a:schemeClr val="bg1"/>
          </a:solidFill>
        </a:ln>
      </dgm:spPr>
      <dgm:t>
        <a:bodyPr/>
        <a:lstStyle/>
        <a:p>
          <a:endParaRPr lang="en-GB" sz="2400" b="1" noProof="0" dirty="0"/>
        </a:p>
      </dgm:t>
    </dgm:pt>
    <dgm:pt modelId="{6DF2AB86-CAC7-445F-B7E5-5E8F95147B4D}" type="pres">
      <dgm:prSet presAssocID="{F3FBD6A1-975F-4A83-AAD8-7A56B2B3ECAE}" presName="Name0" presStyleCnt="0">
        <dgm:presLayoutVars>
          <dgm:chMax val="21"/>
          <dgm:chPref val="21"/>
        </dgm:presLayoutVars>
      </dgm:prSet>
      <dgm:spPr/>
    </dgm:pt>
    <dgm:pt modelId="{97DB9DB5-B677-483B-B646-472FDAEFDFEC}" type="pres">
      <dgm:prSet presAssocID="{F4881A8B-452B-4FF6-9E29-84B29BBFA604}" presName="text1" presStyleCnt="0"/>
      <dgm:spPr/>
    </dgm:pt>
    <dgm:pt modelId="{ABDCA1AA-5A3F-49ED-99C0-E899DFAED454}" type="pres">
      <dgm:prSet presAssocID="{F4881A8B-452B-4FF6-9E29-84B29BBFA604}" presName="textRepeatNode" presStyleLbl="alignNode1" presStyleIdx="0" presStyleCnt="6">
        <dgm:presLayoutVars>
          <dgm:chMax val="0"/>
          <dgm:chPref val="0"/>
          <dgm:bulletEnabled val="1"/>
        </dgm:presLayoutVars>
      </dgm:prSet>
      <dgm:spPr/>
    </dgm:pt>
    <dgm:pt modelId="{7F816770-EA77-40B2-807D-8BEA8B0A9019}" type="pres">
      <dgm:prSet presAssocID="{F4881A8B-452B-4FF6-9E29-84B29BBFA604}" presName="textaccent1" presStyleCnt="0"/>
      <dgm:spPr/>
    </dgm:pt>
    <dgm:pt modelId="{C7326F1D-990D-4871-B0C9-873E6F76162C}" type="pres">
      <dgm:prSet presAssocID="{F4881A8B-452B-4FF6-9E29-84B29BBFA604}" presName="accentRepeatNode" presStyleLbl="solidAlignAcc1" presStyleIdx="0" presStyleCnt="12"/>
      <dgm:spPr/>
    </dgm:pt>
    <dgm:pt modelId="{D37D2FBF-E7B8-4905-8C74-3BEFFB6DB6A2}" type="pres">
      <dgm:prSet presAssocID="{74D8AE13-40F5-43B0-A2EC-3D7264E750AB}" presName="image1" presStyleCnt="0"/>
      <dgm:spPr/>
    </dgm:pt>
    <dgm:pt modelId="{B222639D-CB6A-4B62-952D-E7D1499414EF}" type="pres">
      <dgm:prSet presAssocID="{74D8AE13-40F5-43B0-A2EC-3D7264E750AB}" presName="imageRepeatNode" presStyleLbl="alignAcc1" presStyleIdx="0" presStyleCnt="6"/>
      <dgm:spPr/>
    </dgm:pt>
    <dgm:pt modelId="{8B88B53A-FFFA-4BFD-96D9-78D800ABA65C}" type="pres">
      <dgm:prSet presAssocID="{74D8AE13-40F5-43B0-A2EC-3D7264E750AB}" presName="imageaccent1" presStyleCnt="0"/>
      <dgm:spPr/>
    </dgm:pt>
    <dgm:pt modelId="{E30707EE-AF53-426F-9601-ABF3E7BF6BEB}" type="pres">
      <dgm:prSet presAssocID="{74D8AE13-40F5-43B0-A2EC-3D7264E750AB}" presName="accentRepeatNode" presStyleLbl="solidAlignAcc1" presStyleIdx="1" presStyleCnt="12"/>
      <dgm:spPr/>
    </dgm:pt>
    <dgm:pt modelId="{F782B145-7EC9-40A4-864C-FB823D7E3E36}" type="pres">
      <dgm:prSet presAssocID="{27DBBAD4-8CC9-48B0-B2B4-CDAE8A905D33}" presName="text2" presStyleCnt="0"/>
      <dgm:spPr/>
    </dgm:pt>
    <dgm:pt modelId="{FA1F1BF9-F862-4C95-BC7A-EED3CD6817A4}" type="pres">
      <dgm:prSet presAssocID="{27DBBAD4-8CC9-48B0-B2B4-CDAE8A905D33}" presName="textRepeatNode" presStyleLbl="alignNode1" presStyleIdx="1" presStyleCnt="6">
        <dgm:presLayoutVars>
          <dgm:chMax val="0"/>
          <dgm:chPref val="0"/>
          <dgm:bulletEnabled val="1"/>
        </dgm:presLayoutVars>
      </dgm:prSet>
      <dgm:spPr/>
    </dgm:pt>
    <dgm:pt modelId="{E4CC9D2C-F033-4639-AFA9-844CB599F22F}" type="pres">
      <dgm:prSet presAssocID="{27DBBAD4-8CC9-48B0-B2B4-CDAE8A905D33}" presName="textaccent2" presStyleCnt="0"/>
      <dgm:spPr/>
    </dgm:pt>
    <dgm:pt modelId="{59B5CEFA-A098-4F2E-B874-1366B341B52D}" type="pres">
      <dgm:prSet presAssocID="{27DBBAD4-8CC9-48B0-B2B4-CDAE8A905D33}" presName="accentRepeatNode" presStyleLbl="solidAlignAcc1" presStyleIdx="2" presStyleCnt="12"/>
      <dgm:spPr/>
    </dgm:pt>
    <dgm:pt modelId="{87A82363-0BDB-40BC-8E2C-C3AA2EDB8B12}" type="pres">
      <dgm:prSet presAssocID="{9AA79C30-AA11-403E-8C4A-662001F235C0}" presName="image2" presStyleCnt="0"/>
      <dgm:spPr/>
    </dgm:pt>
    <dgm:pt modelId="{58A37FA7-AB96-4B10-B690-BCC429A5ACCC}" type="pres">
      <dgm:prSet presAssocID="{9AA79C30-AA11-403E-8C4A-662001F235C0}" presName="imageRepeatNode" presStyleLbl="alignAcc1" presStyleIdx="1" presStyleCnt="6"/>
      <dgm:spPr/>
    </dgm:pt>
    <dgm:pt modelId="{7E587053-DDA9-4EA2-B0DF-907F8793A43B}" type="pres">
      <dgm:prSet presAssocID="{9AA79C30-AA11-403E-8C4A-662001F235C0}" presName="imageaccent2" presStyleCnt="0"/>
      <dgm:spPr/>
    </dgm:pt>
    <dgm:pt modelId="{33A0D330-08AA-414C-B8AF-98E74DEB6692}" type="pres">
      <dgm:prSet presAssocID="{9AA79C30-AA11-403E-8C4A-662001F235C0}" presName="accentRepeatNode" presStyleLbl="solidAlignAcc1" presStyleIdx="3" presStyleCnt="12"/>
      <dgm:spPr/>
    </dgm:pt>
    <dgm:pt modelId="{E44F3790-F01E-4CC6-9C03-4275F008B5C7}" type="pres">
      <dgm:prSet presAssocID="{A9D7D8E7-2417-4782-90AB-3CCA571E5ED2}" presName="text3" presStyleCnt="0"/>
      <dgm:spPr/>
    </dgm:pt>
    <dgm:pt modelId="{04A122E2-5448-48FC-A4C6-8519A7AC3804}" type="pres">
      <dgm:prSet presAssocID="{A9D7D8E7-2417-4782-90AB-3CCA571E5ED2}" presName="textRepeatNode" presStyleLbl="alignNode1" presStyleIdx="2" presStyleCnt="6">
        <dgm:presLayoutVars>
          <dgm:chMax val="0"/>
          <dgm:chPref val="0"/>
          <dgm:bulletEnabled val="1"/>
        </dgm:presLayoutVars>
      </dgm:prSet>
      <dgm:spPr/>
    </dgm:pt>
    <dgm:pt modelId="{0413940D-0E37-4033-862E-A51E40E5AAB7}" type="pres">
      <dgm:prSet presAssocID="{A9D7D8E7-2417-4782-90AB-3CCA571E5ED2}" presName="textaccent3" presStyleCnt="0"/>
      <dgm:spPr/>
    </dgm:pt>
    <dgm:pt modelId="{878C28DB-5710-40C2-83A9-1BE7D39B3698}" type="pres">
      <dgm:prSet presAssocID="{A9D7D8E7-2417-4782-90AB-3CCA571E5ED2}" presName="accentRepeatNode" presStyleLbl="solidAlignAcc1" presStyleIdx="4" presStyleCnt="12"/>
      <dgm:spPr/>
    </dgm:pt>
    <dgm:pt modelId="{599D81A2-4973-4342-BF82-BCB84C57D26B}" type="pres">
      <dgm:prSet presAssocID="{950CAE2F-8045-4DED-86DF-4F45A2F19D2F}" presName="image3" presStyleCnt="0"/>
      <dgm:spPr/>
    </dgm:pt>
    <dgm:pt modelId="{F201E3AA-F5E5-4852-B3B4-3BE5388DC230}" type="pres">
      <dgm:prSet presAssocID="{950CAE2F-8045-4DED-86DF-4F45A2F19D2F}" presName="imageRepeatNode" presStyleLbl="alignAcc1" presStyleIdx="2" presStyleCnt="6"/>
      <dgm:spPr/>
    </dgm:pt>
    <dgm:pt modelId="{B3B39D5F-A99B-4A9C-BEC6-274CFE0A49E3}" type="pres">
      <dgm:prSet presAssocID="{950CAE2F-8045-4DED-86DF-4F45A2F19D2F}" presName="imageaccent3" presStyleCnt="0"/>
      <dgm:spPr/>
    </dgm:pt>
    <dgm:pt modelId="{4E6D1C04-C09C-4A9A-A0E6-0CD716B29ED9}" type="pres">
      <dgm:prSet presAssocID="{950CAE2F-8045-4DED-86DF-4F45A2F19D2F}" presName="accentRepeatNode" presStyleLbl="solidAlignAcc1" presStyleIdx="5" presStyleCnt="12"/>
      <dgm:spPr/>
    </dgm:pt>
    <dgm:pt modelId="{D435E2A8-E707-4EB5-A1D9-EA62D96F01A7}" type="pres">
      <dgm:prSet presAssocID="{03D79628-D53E-4457-BA19-E69580BE2BE2}" presName="text4" presStyleCnt="0"/>
      <dgm:spPr/>
    </dgm:pt>
    <dgm:pt modelId="{6DFD7981-35D3-408C-963D-60994465D9E7}" type="pres">
      <dgm:prSet presAssocID="{03D79628-D53E-4457-BA19-E69580BE2BE2}" presName="textRepeatNode" presStyleLbl="alignNode1" presStyleIdx="3" presStyleCnt="6">
        <dgm:presLayoutVars>
          <dgm:chMax val="0"/>
          <dgm:chPref val="0"/>
          <dgm:bulletEnabled val="1"/>
        </dgm:presLayoutVars>
      </dgm:prSet>
      <dgm:spPr/>
    </dgm:pt>
    <dgm:pt modelId="{562924D5-D8E4-41F3-B7BA-0C54257B5B65}" type="pres">
      <dgm:prSet presAssocID="{03D79628-D53E-4457-BA19-E69580BE2BE2}" presName="textaccent4" presStyleCnt="0"/>
      <dgm:spPr/>
    </dgm:pt>
    <dgm:pt modelId="{F8F120EB-55CA-4CD1-AEB1-84783F75F0D9}" type="pres">
      <dgm:prSet presAssocID="{03D79628-D53E-4457-BA19-E69580BE2BE2}" presName="accentRepeatNode" presStyleLbl="solidAlignAcc1" presStyleIdx="6" presStyleCnt="12"/>
      <dgm:spPr/>
    </dgm:pt>
    <dgm:pt modelId="{DAA53786-14F6-4067-B2B2-61DC91571903}" type="pres">
      <dgm:prSet presAssocID="{204CBA1D-3268-4CBA-A23E-63E77714F7BD}" presName="image4" presStyleCnt="0"/>
      <dgm:spPr/>
    </dgm:pt>
    <dgm:pt modelId="{F456E5FD-AF72-4371-A5EF-83C25B995706}" type="pres">
      <dgm:prSet presAssocID="{204CBA1D-3268-4CBA-A23E-63E77714F7BD}" presName="imageRepeatNode" presStyleLbl="alignAcc1" presStyleIdx="3" presStyleCnt="6"/>
      <dgm:spPr/>
    </dgm:pt>
    <dgm:pt modelId="{61B70045-AEAD-4C26-AA5B-D05B3DC0145E}" type="pres">
      <dgm:prSet presAssocID="{204CBA1D-3268-4CBA-A23E-63E77714F7BD}" presName="imageaccent4" presStyleCnt="0"/>
      <dgm:spPr/>
    </dgm:pt>
    <dgm:pt modelId="{55F03969-5911-4940-933B-3C721E33C500}" type="pres">
      <dgm:prSet presAssocID="{204CBA1D-3268-4CBA-A23E-63E77714F7BD}" presName="accentRepeatNode" presStyleLbl="solidAlignAcc1" presStyleIdx="7" presStyleCnt="12"/>
      <dgm:spPr/>
    </dgm:pt>
    <dgm:pt modelId="{16D7D70C-041B-4C6C-94D7-ED0CB1B74E66}" type="pres">
      <dgm:prSet presAssocID="{A6D362CA-011C-4C5D-AEA4-066BBE7E5C90}" presName="text5" presStyleCnt="0"/>
      <dgm:spPr/>
    </dgm:pt>
    <dgm:pt modelId="{0DBBC759-5570-4308-8041-9147F0CA8A39}" type="pres">
      <dgm:prSet presAssocID="{A6D362CA-011C-4C5D-AEA4-066BBE7E5C90}" presName="textRepeatNode" presStyleLbl="alignNode1" presStyleIdx="4" presStyleCnt="6">
        <dgm:presLayoutVars>
          <dgm:chMax val="0"/>
          <dgm:chPref val="0"/>
          <dgm:bulletEnabled val="1"/>
        </dgm:presLayoutVars>
      </dgm:prSet>
      <dgm:spPr/>
    </dgm:pt>
    <dgm:pt modelId="{A300AA8E-89A4-426D-A7C3-F2D1BBE5B4C7}" type="pres">
      <dgm:prSet presAssocID="{A6D362CA-011C-4C5D-AEA4-066BBE7E5C90}" presName="textaccent5" presStyleCnt="0"/>
      <dgm:spPr/>
    </dgm:pt>
    <dgm:pt modelId="{0106BD11-59A5-4B57-AF8E-6AA63383F661}" type="pres">
      <dgm:prSet presAssocID="{A6D362CA-011C-4C5D-AEA4-066BBE7E5C90}" presName="accentRepeatNode" presStyleLbl="solidAlignAcc1" presStyleIdx="8" presStyleCnt="12"/>
      <dgm:spPr/>
    </dgm:pt>
    <dgm:pt modelId="{C43E02E0-80C4-4349-B357-20BE36DADEA0}" type="pres">
      <dgm:prSet presAssocID="{F34667AE-CCD0-4E79-B360-1175F7385087}" presName="image5" presStyleCnt="0"/>
      <dgm:spPr/>
    </dgm:pt>
    <dgm:pt modelId="{AC74F8A0-CB34-445C-B863-1FCDC14E6202}" type="pres">
      <dgm:prSet presAssocID="{F34667AE-CCD0-4E79-B360-1175F7385087}" presName="imageRepeatNode" presStyleLbl="alignAcc1" presStyleIdx="4" presStyleCnt="6"/>
      <dgm:spPr/>
    </dgm:pt>
    <dgm:pt modelId="{B909A263-2902-40B3-AFE0-25764F3BAD52}" type="pres">
      <dgm:prSet presAssocID="{F34667AE-CCD0-4E79-B360-1175F7385087}" presName="imageaccent5" presStyleCnt="0"/>
      <dgm:spPr/>
    </dgm:pt>
    <dgm:pt modelId="{DD9DED44-DEB4-4243-B81D-86A9BF90D613}" type="pres">
      <dgm:prSet presAssocID="{F34667AE-CCD0-4E79-B360-1175F7385087}" presName="accentRepeatNode" presStyleLbl="solidAlignAcc1" presStyleIdx="9" presStyleCnt="12"/>
      <dgm:spPr/>
    </dgm:pt>
    <dgm:pt modelId="{F7828910-33ED-4503-A649-2407CDCCEBBA}" type="pres">
      <dgm:prSet presAssocID="{EA412083-C06B-4B8B-A9D0-03215394DB85}" presName="text6" presStyleCnt="0"/>
      <dgm:spPr/>
    </dgm:pt>
    <dgm:pt modelId="{15B578F2-8161-4BB1-AE54-9CFA19206E2D}" type="pres">
      <dgm:prSet presAssocID="{EA412083-C06B-4B8B-A9D0-03215394DB85}" presName="textRepeatNode" presStyleLbl="alignNode1" presStyleIdx="5" presStyleCnt="6">
        <dgm:presLayoutVars>
          <dgm:chMax val="0"/>
          <dgm:chPref val="0"/>
          <dgm:bulletEnabled val="1"/>
        </dgm:presLayoutVars>
      </dgm:prSet>
      <dgm:spPr/>
    </dgm:pt>
    <dgm:pt modelId="{C88547ED-E736-41AA-9811-992E319E0965}" type="pres">
      <dgm:prSet presAssocID="{EA412083-C06B-4B8B-A9D0-03215394DB85}" presName="textaccent6" presStyleCnt="0"/>
      <dgm:spPr/>
    </dgm:pt>
    <dgm:pt modelId="{4DEEE8CC-E529-4B01-8CCB-FFC0450520A5}" type="pres">
      <dgm:prSet presAssocID="{EA412083-C06B-4B8B-A9D0-03215394DB85}" presName="accentRepeatNode" presStyleLbl="solidAlignAcc1" presStyleIdx="10" presStyleCnt="12"/>
      <dgm:spPr/>
    </dgm:pt>
    <dgm:pt modelId="{4402AFF7-B941-4C18-B0AA-568C5D0E4037}" type="pres">
      <dgm:prSet presAssocID="{ECA9E171-5064-4DBF-82FD-1F245E8843E3}" presName="image6" presStyleCnt="0"/>
      <dgm:spPr/>
    </dgm:pt>
    <dgm:pt modelId="{8B3DB7FA-D7A1-4AC4-8CBD-AF0DF855B2B8}" type="pres">
      <dgm:prSet presAssocID="{ECA9E171-5064-4DBF-82FD-1F245E8843E3}" presName="imageRepeatNode" presStyleLbl="alignAcc1" presStyleIdx="5" presStyleCnt="6"/>
      <dgm:spPr/>
    </dgm:pt>
    <dgm:pt modelId="{6F44A8AF-ABF2-4A03-8F9F-BA6DBC0EC203}" type="pres">
      <dgm:prSet presAssocID="{ECA9E171-5064-4DBF-82FD-1F245E8843E3}" presName="imageaccent6" presStyleCnt="0"/>
      <dgm:spPr/>
    </dgm:pt>
    <dgm:pt modelId="{E3041D22-5ACD-4CD5-9BB5-84D2A283B4FB}" type="pres">
      <dgm:prSet presAssocID="{ECA9E171-5064-4DBF-82FD-1F245E8843E3}" presName="accentRepeatNode" presStyleLbl="solidAlignAcc1" presStyleIdx="11" presStyleCnt="12"/>
      <dgm:spPr/>
    </dgm:pt>
  </dgm:ptLst>
  <dgm:cxnLst>
    <dgm:cxn modelId="{339F4403-67C2-4B5D-B337-ACAFA366DCF5}" srcId="{F3FBD6A1-975F-4A83-AAD8-7A56B2B3ECAE}" destId="{F4881A8B-452B-4FF6-9E29-84B29BBFA604}" srcOrd="0" destOrd="0" parTransId="{49E2572C-C4AE-4CFB-834C-BA379A2CDA77}" sibTransId="{74D8AE13-40F5-43B0-A2EC-3D7264E750AB}"/>
    <dgm:cxn modelId="{71459D05-3275-4C5D-BE17-E0B4A48D9DA5}" type="presOf" srcId="{A6D362CA-011C-4C5D-AEA4-066BBE7E5C90}" destId="{0DBBC759-5570-4308-8041-9147F0CA8A39}" srcOrd="0" destOrd="0" presId="urn:microsoft.com/office/officeart/2008/layout/HexagonCluster"/>
    <dgm:cxn modelId="{542EA514-6C38-44ED-9EB7-5B4E2D35142A}" type="presOf" srcId="{EA412083-C06B-4B8B-A9D0-03215394DB85}" destId="{15B578F2-8161-4BB1-AE54-9CFA19206E2D}" srcOrd="0" destOrd="0" presId="urn:microsoft.com/office/officeart/2008/layout/HexagonCluster"/>
    <dgm:cxn modelId="{E7E36918-AE7D-4544-857D-1D20730D1331}" type="presOf" srcId="{F34667AE-CCD0-4E79-B360-1175F7385087}" destId="{AC74F8A0-CB34-445C-B863-1FCDC14E6202}" srcOrd="0" destOrd="0" presId="urn:microsoft.com/office/officeart/2008/layout/HexagonCluster"/>
    <dgm:cxn modelId="{C56E223C-CB71-4CA1-9447-15FF068388F2}" srcId="{F3FBD6A1-975F-4A83-AAD8-7A56B2B3ECAE}" destId="{A9D7D8E7-2417-4782-90AB-3CCA571E5ED2}" srcOrd="2" destOrd="0" parTransId="{B1E1EB88-8974-4308-81B0-CE844DC77477}" sibTransId="{950CAE2F-8045-4DED-86DF-4F45A2F19D2F}"/>
    <dgm:cxn modelId="{A3DE7C5F-01BC-4D83-B95A-68CBE7B638D7}" type="presOf" srcId="{F3FBD6A1-975F-4A83-AAD8-7A56B2B3ECAE}" destId="{6DF2AB86-CAC7-445F-B7E5-5E8F95147B4D}" srcOrd="0" destOrd="0" presId="urn:microsoft.com/office/officeart/2008/layout/HexagonCluster"/>
    <dgm:cxn modelId="{AEEB0E63-F649-4309-AD5A-647E292381FA}" type="presOf" srcId="{74D8AE13-40F5-43B0-A2EC-3D7264E750AB}" destId="{B222639D-CB6A-4B62-952D-E7D1499414EF}" srcOrd="0" destOrd="0" presId="urn:microsoft.com/office/officeart/2008/layout/HexagonCluster"/>
    <dgm:cxn modelId="{EB9BA049-7465-414F-9683-4D592F811EDF}" type="presOf" srcId="{F4881A8B-452B-4FF6-9E29-84B29BBFA604}" destId="{ABDCA1AA-5A3F-49ED-99C0-E899DFAED454}" srcOrd="0" destOrd="0" presId="urn:microsoft.com/office/officeart/2008/layout/HexagonCluster"/>
    <dgm:cxn modelId="{6C558650-74DC-4C99-8AC8-8D2505517D4D}" type="presOf" srcId="{27DBBAD4-8CC9-48B0-B2B4-CDAE8A905D33}" destId="{FA1F1BF9-F862-4C95-BC7A-EED3CD6817A4}" srcOrd="0" destOrd="0" presId="urn:microsoft.com/office/officeart/2008/layout/HexagonCluster"/>
    <dgm:cxn modelId="{97E34291-636C-4471-AE67-788FDBD4A1B5}" srcId="{F3FBD6A1-975F-4A83-AAD8-7A56B2B3ECAE}" destId="{A6D362CA-011C-4C5D-AEA4-066BBE7E5C90}" srcOrd="4" destOrd="0" parTransId="{502A1260-4CFF-434D-A1C3-368DB075BBE6}" sibTransId="{F34667AE-CCD0-4E79-B360-1175F7385087}"/>
    <dgm:cxn modelId="{2F4C4891-6714-480F-9A0D-1E30D11F8292}" type="presOf" srcId="{950CAE2F-8045-4DED-86DF-4F45A2F19D2F}" destId="{F201E3AA-F5E5-4852-B3B4-3BE5388DC230}" srcOrd="0" destOrd="0" presId="urn:microsoft.com/office/officeart/2008/layout/HexagonCluster"/>
    <dgm:cxn modelId="{C7442198-AB07-429E-93C9-B208B726FAD2}" type="presOf" srcId="{204CBA1D-3268-4CBA-A23E-63E77714F7BD}" destId="{F456E5FD-AF72-4371-A5EF-83C25B995706}" srcOrd="0" destOrd="0" presId="urn:microsoft.com/office/officeart/2008/layout/HexagonCluster"/>
    <dgm:cxn modelId="{A52C9F9A-F810-40EF-BC92-2FCECEDB6FC1}" type="presOf" srcId="{A9D7D8E7-2417-4782-90AB-3CCA571E5ED2}" destId="{04A122E2-5448-48FC-A4C6-8519A7AC3804}" srcOrd="0" destOrd="0" presId="urn:microsoft.com/office/officeart/2008/layout/HexagonCluster"/>
    <dgm:cxn modelId="{23807FA2-A170-47A4-94D7-6B87E6C90ECE}" srcId="{F3FBD6A1-975F-4A83-AAD8-7A56B2B3ECAE}" destId="{03D79628-D53E-4457-BA19-E69580BE2BE2}" srcOrd="3" destOrd="0" parTransId="{DFF0989F-B38A-4D4D-A944-EC0E77EE0B0E}" sibTransId="{204CBA1D-3268-4CBA-A23E-63E77714F7BD}"/>
    <dgm:cxn modelId="{55934DA9-C610-4D63-95EC-E1EEED25F3A2}" srcId="{F3FBD6A1-975F-4A83-AAD8-7A56B2B3ECAE}" destId="{27DBBAD4-8CC9-48B0-B2B4-CDAE8A905D33}" srcOrd="1" destOrd="0" parTransId="{60E4CFD4-5F38-4B3D-A6B5-7AD4343B9F09}" sibTransId="{9AA79C30-AA11-403E-8C4A-662001F235C0}"/>
    <dgm:cxn modelId="{48DEB8AC-4DD6-49C8-A77E-3470445754FD}" type="presOf" srcId="{ECA9E171-5064-4DBF-82FD-1F245E8843E3}" destId="{8B3DB7FA-D7A1-4AC4-8CBD-AF0DF855B2B8}" srcOrd="0" destOrd="0" presId="urn:microsoft.com/office/officeart/2008/layout/HexagonCluster"/>
    <dgm:cxn modelId="{1A585DC4-8DFC-43CB-8D73-F46641DC808D}" srcId="{F3FBD6A1-975F-4A83-AAD8-7A56B2B3ECAE}" destId="{EA412083-C06B-4B8B-A9D0-03215394DB85}" srcOrd="5" destOrd="0" parTransId="{BB84AAB1-B07A-4751-AE34-116563DA5AEE}" sibTransId="{ECA9E171-5064-4DBF-82FD-1F245E8843E3}"/>
    <dgm:cxn modelId="{C4C249FB-8EBE-4E65-B097-54A16D0A3E47}" type="presOf" srcId="{9AA79C30-AA11-403E-8C4A-662001F235C0}" destId="{58A37FA7-AB96-4B10-B690-BCC429A5ACCC}" srcOrd="0" destOrd="0" presId="urn:microsoft.com/office/officeart/2008/layout/HexagonCluster"/>
    <dgm:cxn modelId="{DDFFBFFE-716E-4BB8-9DAB-E04B4D15B8FA}" type="presOf" srcId="{03D79628-D53E-4457-BA19-E69580BE2BE2}" destId="{6DFD7981-35D3-408C-963D-60994465D9E7}" srcOrd="0" destOrd="0" presId="urn:microsoft.com/office/officeart/2008/layout/HexagonCluster"/>
    <dgm:cxn modelId="{1BB10148-55C4-430A-9791-9A2611116A7D}" type="presParOf" srcId="{6DF2AB86-CAC7-445F-B7E5-5E8F95147B4D}" destId="{97DB9DB5-B677-483B-B646-472FDAEFDFEC}" srcOrd="0" destOrd="0" presId="urn:microsoft.com/office/officeart/2008/layout/HexagonCluster"/>
    <dgm:cxn modelId="{E6D4050D-26E1-4F2A-9E09-3F66140E1752}" type="presParOf" srcId="{97DB9DB5-B677-483B-B646-472FDAEFDFEC}" destId="{ABDCA1AA-5A3F-49ED-99C0-E899DFAED454}" srcOrd="0" destOrd="0" presId="urn:microsoft.com/office/officeart/2008/layout/HexagonCluster"/>
    <dgm:cxn modelId="{94F96672-1BC2-4DC5-9035-4C630B3AB47E}" type="presParOf" srcId="{6DF2AB86-CAC7-445F-B7E5-5E8F95147B4D}" destId="{7F816770-EA77-40B2-807D-8BEA8B0A9019}" srcOrd="1" destOrd="0" presId="urn:microsoft.com/office/officeart/2008/layout/HexagonCluster"/>
    <dgm:cxn modelId="{FBB90CEA-4BD2-4FF7-896D-7FE92D10CA85}" type="presParOf" srcId="{7F816770-EA77-40B2-807D-8BEA8B0A9019}" destId="{C7326F1D-990D-4871-B0C9-873E6F76162C}" srcOrd="0" destOrd="0" presId="urn:microsoft.com/office/officeart/2008/layout/HexagonCluster"/>
    <dgm:cxn modelId="{C24A031D-DF2B-4A07-9612-1E1AEC1FEDC5}" type="presParOf" srcId="{6DF2AB86-CAC7-445F-B7E5-5E8F95147B4D}" destId="{D37D2FBF-E7B8-4905-8C74-3BEFFB6DB6A2}" srcOrd="2" destOrd="0" presId="urn:microsoft.com/office/officeart/2008/layout/HexagonCluster"/>
    <dgm:cxn modelId="{28AAA545-6B24-40D8-A03F-18F00870C804}" type="presParOf" srcId="{D37D2FBF-E7B8-4905-8C74-3BEFFB6DB6A2}" destId="{B222639D-CB6A-4B62-952D-E7D1499414EF}" srcOrd="0" destOrd="0" presId="urn:microsoft.com/office/officeart/2008/layout/HexagonCluster"/>
    <dgm:cxn modelId="{3DB7E1DC-06B2-4AEF-B849-8F13CC53C3F6}" type="presParOf" srcId="{6DF2AB86-CAC7-445F-B7E5-5E8F95147B4D}" destId="{8B88B53A-FFFA-4BFD-96D9-78D800ABA65C}" srcOrd="3" destOrd="0" presId="urn:microsoft.com/office/officeart/2008/layout/HexagonCluster"/>
    <dgm:cxn modelId="{7FDC30E1-1BCB-4B41-8D72-E046E72392D9}" type="presParOf" srcId="{8B88B53A-FFFA-4BFD-96D9-78D800ABA65C}" destId="{E30707EE-AF53-426F-9601-ABF3E7BF6BEB}" srcOrd="0" destOrd="0" presId="urn:microsoft.com/office/officeart/2008/layout/HexagonCluster"/>
    <dgm:cxn modelId="{C68482ED-EF86-47C0-ACC3-24B91E849E91}" type="presParOf" srcId="{6DF2AB86-CAC7-445F-B7E5-5E8F95147B4D}" destId="{F782B145-7EC9-40A4-864C-FB823D7E3E36}" srcOrd="4" destOrd="0" presId="urn:microsoft.com/office/officeart/2008/layout/HexagonCluster"/>
    <dgm:cxn modelId="{DD1B24AF-5748-45C8-84A8-B11CFD3E1A1C}" type="presParOf" srcId="{F782B145-7EC9-40A4-864C-FB823D7E3E36}" destId="{FA1F1BF9-F862-4C95-BC7A-EED3CD6817A4}" srcOrd="0" destOrd="0" presId="urn:microsoft.com/office/officeart/2008/layout/HexagonCluster"/>
    <dgm:cxn modelId="{50B3CC19-3D11-40DA-B5E1-C5562C816623}" type="presParOf" srcId="{6DF2AB86-CAC7-445F-B7E5-5E8F95147B4D}" destId="{E4CC9D2C-F033-4639-AFA9-844CB599F22F}" srcOrd="5" destOrd="0" presId="urn:microsoft.com/office/officeart/2008/layout/HexagonCluster"/>
    <dgm:cxn modelId="{2AE3A2EC-FB23-487F-9C52-21BE8E15D8A8}" type="presParOf" srcId="{E4CC9D2C-F033-4639-AFA9-844CB599F22F}" destId="{59B5CEFA-A098-4F2E-B874-1366B341B52D}" srcOrd="0" destOrd="0" presId="urn:microsoft.com/office/officeart/2008/layout/HexagonCluster"/>
    <dgm:cxn modelId="{97511AF9-4930-48ED-84B2-403A66D7D410}" type="presParOf" srcId="{6DF2AB86-CAC7-445F-B7E5-5E8F95147B4D}" destId="{87A82363-0BDB-40BC-8E2C-C3AA2EDB8B12}" srcOrd="6" destOrd="0" presId="urn:microsoft.com/office/officeart/2008/layout/HexagonCluster"/>
    <dgm:cxn modelId="{702D40AE-AD74-4823-B10E-44D64067D049}" type="presParOf" srcId="{87A82363-0BDB-40BC-8E2C-C3AA2EDB8B12}" destId="{58A37FA7-AB96-4B10-B690-BCC429A5ACCC}" srcOrd="0" destOrd="0" presId="urn:microsoft.com/office/officeart/2008/layout/HexagonCluster"/>
    <dgm:cxn modelId="{F193B0CA-CA76-4244-B1FF-5AF7B676EA92}" type="presParOf" srcId="{6DF2AB86-CAC7-445F-B7E5-5E8F95147B4D}" destId="{7E587053-DDA9-4EA2-B0DF-907F8793A43B}" srcOrd="7" destOrd="0" presId="urn:microsoft.com/office/officeart/2008/layout/HexagonCluster"/>
    <dgm:cxn modelId="{03FB660B-A950-42FF-BDC6-2035A60D7D4C}" type="presParOf" srcId="{7E587053-DDA9-4EA2-B0DF-907F8793A43B}" destId="{33A0D330-08AA-414C-B8AF-98E74DEB6692}" srcOrd="0" destOrd="0" presId="urn:microsoft.com/office/officeart/2008/layout/HexagonCluster"/>
    <dgm:cxn modelId="{103F4700-51BF-489A-9853-7B75FBE6881F}" type="presParOf" srcId="{6DF2AB86-CAC7-445F-B7E5-5E8F95147B4D}" destId="{E44F3790-F01E-4CC6-9C03-4275F008B5C7}" srcOrd="8" destOrd="0" presId="urn:microsoft.com/office/officeart/2008/layout/HexagonCluster"/>
    <dgm:cxn modelId="{BA7D9454-0505-4ED7-8833-D97D900E00E7}" type="presParOf" srcId="{E44F3790-F01E-4CC6-9C03-4275F008B5C7}" destId="{04A122E2-5448-48FC-A4C6-8519A7AC3804}" srcOrd="0" destOrd="0" presId="urn:microsoft.com/office/officeart/2008/layout/HexagonCluster"/>
    <dgm:cxn modelId="{256784BF-6A0A-4825-95CC-47C4B63A0F23}" type="presParOf" srcId="{6DF2AB86-CAC7-445F-B7E5-5E8F95147B4D}" destId="{0413940D-0E37-4033-862E-A51E40E5AAB7}" srcOrd="9" destOrd="0" presId="urn:microsoft.com/office/officeart/2008/layout/HexagonCluster"/>
    <dgm:cxn modelId="{B15E45C5-75B8-4DD6-910E-0ED113008493}" type="presParOf" srcId="{0413940D-0E37-4033-862E-A51E40E5AAB7}" destId="{878C28DB-5710-40C2-83A9-1BE7D39B3698}" srcOrd="0" destOrd="0" presId="urn:microsoft.com/office/officeart/2008/layout/HexagonCluster"/>
    <dgm:cxn modelId="{C1F201B7-A7EC-4D79-99D1-23834E7F9BF3}" type="presParOf" srcId="{6DF2AB86-CAC7-445F-B7E5-5E8F95147B4D}" destId="{599D81A2-4973-4342-BF82-BCB84C57D26B}" srcOrd="10" destOrd="0" presId="urn:microsoft.com/office/officeart/2008/layout/HexagonCluster"/>
    <dgm:cxn modelId="{B0753EAB-FEE7-440A-A8E3-73409396FF39}" type="presParOf" srcId="{599D81A2-4973-4342-BF82-BCB84C57D26B}" destId="{F201E3AA-F5E5-4852-B3B4-3BE5388DC230}" srcOrd="0" destOrd="0" presId="urn:microsoft.com/office/officeart/2008/layout/HexagonCluster"/>
    <dgm:cxn modelId="{7438381B-621B-4996-AC1E-7672FE367713}" type="presParOf" srcId="{6DF2AB86-CAC7-445F-B7E5-5E8F95147B4D}" destId="{B3B39D5F-A99B-4A9C-BEC6-274CFE0A49E3}" srcOrd="11" destOrd="0" presId="urn:microsoft.com/office/officeart/2008/layout/HexagonCluster"/>
    <dgm:cxn modelId="{185ECFD1-1D5D-46AE-9BAF-1B00C7333B30}" type="presParOf" srcId="{B3B39D5F-A99B-4A9C-BEC6-274CFE0A49E3}" destId="{4E6D1C04-C09C-4A9A-A0E6-0CD716B29ED9}" srcOrd="0" destOrd="0" presId="urn:microsoft.com/office/officeart/2008/layout/HexagonCluster"/>
    <dgm:cxn modelId="{4A4A1199-A91C-41A6-BCF6-95DFBCA75473}" type="presParOf" srcId="{6DF2AB86-CAC7-445F-B7E5-5E8F95147B4D}" destId="{D435E2A8-E707-4EB5-A1D9-EA62D96F01A7}" srcOrd="12" destOrd="0" presId="urn:microsoft.com/office/officeart/2008/layout/HexagonCluster"/>
    <dgm:cxn modelId="{C525991E-0C38-4661-89BD-D2D295787DD0}" type="presParOf" srcId="{D435E2A8-E707-4EB5-A1D9-EA62D96F01A7}" destId="{6DFD7981-35D3-408C-963D-60994465D9E7}" srcOrd="0" destOrd="0" presId="urn:microsoft.com/office/officeart/2008/layout/HexagonCluster"/>
    <dgm:cxn modelId="{A8757ADD-C36C-4EE2-B4CA-424F78E8BA51}" type="presParOf" srcId="{6DF2AB86-CAC7-445F-B7E5-5E8F95147B4D}" destId="{562924D5-D8E4-41F3-B7BA-0C54257B5B65}" srcOrd="13" destOrd="0" presId="urn:microsoft.com/office/officeart/2008/layout/HexagonCluster"/>
    <dgm:cxn modelId="{3A2414E4-2B7C-4161-ABB9-1EB54354C049}" type="presParOf" srcId="{562924D5-D8E4-41F3-B7BA-0C54257B5B65}" destId="{F8F120EB-55CA-4CD1-AEB1-84783F75F0D9}" srcOrd="0" destOrd="0" presId="urn:microsoft.com/office/officeart/2008/layout/HexagonCluster"/>
    <dgm:cxn modelId="{001345C7-D6EA-46CC-B2C5-53F79008CC50}" type="presParOf" srcId="{6DF2AB86-CAC7-445F-B7E5-5E8F95147B4D}" destId="{DAA53786-14F6-4067-B2B2-61DC91571903}" srcOrd="14" destOrd="0" presId="urn:microsoft.com/office/officeart/2008/layout/HexagonCluster"/>
    <dgm:cxn modelId="{FE65D774-1376-469D-AD43-93D2187E8B38}" type="presParOf" srcId="{DAA53786-14F6-4067-B2B2-61DC91571903}" destId="{F456E5FD-AF72-4371-A5EF-83C25B995706}" srcOrd="0" destOrd="0" presId="urn:microsoft.com/office/officeart/2008/layout/HexagonCluster"/>
    <dgm:cxn modelId="{E30A10D7-82F6-431E-8211-DA6C8AACA666}" type="presParOf" srcId="{6DF2AB86-CAC7-445F-B7E5-5E8F95147B4D}" destId="{61B70045-AEAD-4C26-AA5B-D05B3DC0145E}" srcOrd="15" destOrd="0" presId="urn:microsoft.com/office/officeart/2008/layout/HexagonCluster"/>
    <dgm:cxn modelId="{F7BC36C5-529A-4DA0-A703-5FD3742A4C88}" type="presParOf" srcId="{61B70045-AEAD-4C26-AA5B-D05B3DC0145E}" destId="{55F03969-5911-4940-933B-3C721E33C500}" srcOrd="0" destOrd="0" presId="urn:microsoft.com/office/officeart/2008/layout/HexagonCluster"/>
    <dgm:cxn modelId="{C0C30234-E129-45AE-B87E-E9D315D4A647}" type="presParOf" srcId="{6DF2AB86-CAC7-445F-B7E5-5E8F95147B4D}" destId="{16D7D70C-041B-4C6C-94D7-ED0CB1B74E66}" srcOrd="16" destOrd="0" presId="urn:microsoft.com/office/officeart/2008/layout/HexagonCluster"/>
    <dgm:cxn modelId="{8F1F41B4-5881-4ED7-A36D-CD8C5D6E6D9F}" type="presParOf" srcId="{16D7D70C-041B-4C6C-94D7-ED0CB1B74E66}" destId="{0DBBC759-5570-4308-8041-9147F0CA8A39}" srcOrd="0" destOrd="0" presId="urn:microsoft.com/office/officeart/2008/layout/HexagonCluster"/>
    <dgm:cxn modelId="{2429EBB2-0298-4396-BDFC-57D215DB8394}" type="presParOf" srcId="{6DF2AB86-CAC7-445F-B7E5-5E8F95147B4D}" destId="{A300AA8E-89A4-426D-A7C3-F2D1BBE5B4C7}" srcOrd="17" destOrd="0" presId="urn:microsoft.com/office/officeart/2008/layout/HexagonCluster"/>
    <dgm:cxn modelId="{41586382-43BC-475E-B473-5CE427FF28A1}" type="presParOf" srcId="{A300AA8E-89A4-426D-A7C3-F2D1BBE5B4C7}" destId="{0106BD11-59A5-4B57-AF8E-6AA63383F661}" srcOrd="0" destOrd="0" presId="urn:microsoft.com/office/officeart/2008/layout/HexagonCluster"/>
    <dgm:cxn modelId="{16DBDAD4-CCA0-49D9-8C10-27F120F5A40C}" type="presParOf" srcId="{6DF2AB86-CAC7-445F-B7E5-5E8F95147B4D}" destId="{C43E02E0-80C4-4349-B357-20BE36DADEA0}" srcOrd="18" destOrd="0" presId="urn:microsoft.com/office/officeart/2008/layout/HexagonCluster"/>
    <dgm:cxn modelId="{433C6593-8E2C-4E74-9851-05CBA861B66D}" type="presParOf" srcId="{C43E02E0-80C4-4349-B357-20BE36DADEA0}" destId="{AC74F8A0-CB34-445C-B863-1FCDC14E6202}" srcOrd="0" destOrd="0" presId="urn:microsoft.com/office/officeart/2008/layout/HexagonCluster"/>
    <dgm:cxn modelId="{D025E541-FE71-47FA-BFDC-A03E2374C570}" type="presParOf" srcId="{6DF2AB86-CAC7-445F-B7E5-5E8F95147B4D}" destId="{B909A263-2902-40B3-AFE0-25764F3BAD52}" srcOrd="19" destOrd="0" presId="urn:microsoft.com/office/officeart/2008/layout/HexagonCluster"/>
    <dgm:cxn modelId="{F1211452-90BF-4C4A-85EB-96D4C9924151}" type="presParOf" srcId="{B909A263-2902-40B3-AFE0-25764F3BAD52}" destId="{DD9DED44-DEB4-4243-B81D-86A9BF90D613}" srcOrd="0" destOrd="0" presId="urn:microsoft.com/office/officeart/2008/layout/HexagonCluster"/>
    <dgm:cxn modelId="{FD2A6C5C-F816-49B2-88BF-BBF977D3E7CD}" type="presParOf" srcId="{6DF2AB86-CAC7-445F-B7E5-5E8F95147B4D}" destId="{F7828910-33ED-4503-A649-2407CDCCEBBA}" srcOrd="20" destOrd="0" presId="urn:microsoft.com/office/officeart/2008/layout/HexagonCluster"/>
    <dgm:cxn modelId="{320F3F18-A760-4D72-8D7D-7D60EF470191}" type="presParOf" srcId="{F7828910-33ED-4503-A649-2407CDCCEBBA}" destId="{15B578F2-8161-4BB1-AE54-9CFA19206E2D}" srcOrd="0" destOrd="0" presId="urn:microsoft.com/office/officeart/2008/layout/HexagonCluster"/>
    <dgm:cxn modelId="{7A70D5E6-00E2-459C-8281-8C4CE37C0FA6}" type="presParOf" srcId="{6DF2AB86-CAC7-445F-B7E5-5E8F95147B4D}" destId="{C88547ED-E736-41AA-9811-992E319E0965}" srcOrd="21" destOrd="0" presId="urn:microsoft.com/office/officeart/2008/layout/HexagonCluster"/>
    <dgm:cxn modelId="{916C322B-ABAD-472F-90A8-ECC2D9A5AFEB}" type="presParOf" srcId="{C88547ED-E736-41AA-9811-992E319E0965}" destId="{4DEEE8CC-E529-4B01-8CCB-FFC0450520A5}" srcOrd="0" destOrd="0" presId="urn:microsoft.com/office/officeart/2008/layout/HexagonCluster"/>
    <dgm:cxn modelId="{87467E1D-4CE8-45B6-9DC0-914D68D60B6F}" type="presParOf" srcId="{6DF2AB86-CAC7-445F-B7E5-5E8F95147B4D}" destId="{4402AFF7-B941-4C18-B0AA-568C5D0E4037}" srcOrd="22" destOrd="0" presId="urn:microsoft.com/office/officeart/2008/layout/HexagonCluster"/>
    <dgm:cxn modelId="{4367E526-3BAE-46ED-9505-4BBD33CB3C1F}" type="presParOf" srcId="{4402AFF7-B941-4C18-B0AA-568C5D0E4037}" destId="{8B3DB7FA-D7A1-4AC4-8CBD-AF0DF855B2B8}" srcOrd="0" destOrd="0" presId="urn:microsoft.com/office/officeart/2008/layout/HexagonCluster"/>
    <dgm:cxn modelId="{A1A159AA-1E89-4035-984C-ADDDD70FFD46}" type="presParOf" srcId="{6DF2AB86-CAC7-445F-B7E5-5E8F95147B4D}" destId="{6F44A8AF-ABF2-4A03-8F9F-BA6DBC0EC203}" srcOrd="23" destOrd="0" presId="urn:microsoft.com/office/officeart/2008/layout/HexagonCluster"/>
    <dgm:cxn modelId="{4D61A85F-5185-4C34-9D83-B4E5123EC788}" type="presParOf" srcId="{6F44A8AF-ABF2-4A03-8F9F-BA6DBC0EC203}" destId="{E3041D22-5ACD-4CD5-9BB5-84D2A283B4FB}" srcOrd="0" destOrd="0" presId="urn:microsoft.com/office/officeart/2008/layout/HexagonCluster"/>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dgm:spPr/>
      <dgm:t>
        <a:bodyPr/>
        <a:lstStyle/>
        <a:p>
          <a:pPr algn="ctr">
            <a:lnSpc>
              <a:spcPct val="100000"/>
            </a:lnSpc>
            <a:defRPr b="1"/>
          </a:pPr>
          <a:r>
            <a:rPr lang="es-ES" b="1" dirty="0">
              <a:effectLst/>
              <a:latin typeface="Bahnschrift SemiBold SemiConden" panose="020B0502040204020203" pitchFamily="34" charset="0"/>
            </a:rPr>
            <a:t>O1 A</a:t>
          </a:r>
          <a:r>
            <a:rPr lang="de-AT" b="1" noProof="0" dirty="0" err="1">
              <a:effectLst/>
              <a:latin typeface="Bahnschrift SemiBold SemiConden" panose="020B0502040204020203" pitchFamily="34" charset="0"/>
            </a:rPr>
            <a:t>rbeitsbezogene</a:t>
          </a:r>
          <a:r>
            <a:rPr lang="de-AT" b="1" noProof="0" dirty="0">
              <a:effectLst/>
              <a:latin typeface="Bahnschrift SemiBold SemiConden" panose="020B0502040204020203" pitchFamily="34" charset="0"/>
            </a:rPr>
            <a:t> Lernergebnisse von UPWOOD</a:t>
          </a:r>
          <a:endParaRPr lang="en-GB" b="1" noProof="0" dirty="0">
            <a:effectLst/>
            <a:latin typeface="Bahnschrift SemiBold SemiConden" panose="020B0502040204020203" pitchFamily="34" charset="0"/>
          </a:endParaRPr>
        </a:p>
      </dgm:t>
    </dgm:pt>
    <dgm:pt modelId="{08E39308-A925-4EAB-A43C-F1E47949DD4F}" type="parTrans" cxnId="{E05185F6-9133-4FF2-90BC-BC0AFF70E57E}">
      <dgm:prSet/>
      <dgm:spPr/>
      <dgm:t>
        <a:bodyPr/>
        <a:lstStyle/>
        <a:p>
          <a:pPr algn="ctr"/>
          <a:endParaRPr lang="es-ES" sz="2000"/>
        </a:p>
      </dgm:t>
    </dgm:pt>
    <dgm:pt modelId="{E7494D77-11EF-46BD-9929-7AD3A6D494AB}" type="sibTrans" cxnId="{E05185F6-9133-4FF2-90BC-BC0AFF70E57E}">
      <dgm:prSet/>
      <dgm:spPr/>
      <dgm:t>
        <a:bodyPr/>
        <a:lstStyle/>
        <a:p>
          <a:pPr algn="ctr"/>
          <a:endParaRPr lang="es-ES"/>
        </a:p>
      </dgm:t>
    </dgm:pt>
    <dgm:pt modelId="{83B98DFA-06B7-4952-AB9E-06AB78B5F41E}">
      <dgm:prSet phldrT="[Texto]" custT="1"/>
      <dgm:spPr/>
      <dgm:t>
        <a:bodyPr/>
        <a:lstStyle/>
        <a:p>
          <a:pPr algn="ctr">
            <a:lnSpc>
              <a:spcPct val="100000"/>
            </a:lnSpc>
          </a:pPr>
          <a:r>
            <a:rPr lang="de-DE" sz="1600" b="1" dirty="0"/>
            <a:t>Analyse des aktuellen und zukünftigen Kompetenz- sowie Wissensbedarfs, der zur Entstehung und Entwicklung von Lernergebnissen führt.</a:t>
          </a:r>
          <a:endParaRPr lang="es-ES" sz="1600" dirty="0"/>
        </a:p>
      </dgm:t>
    </dgm:pt>
    <dgm:pt modelId="{723AB1A3-E6EB-44D5-9904-4467CAD2AEF5}" type="parTrans" cxnId="{9D9036A7-7097-4EC6-B4A0-8DA99CEBFA8E}">
      <dgm:prSet/>
      <dgm:spPr/>
      <dgm:t>
        <a:bodyPr/>
        <a:lstStyle/>
        <a:p>
          <a:pPr algn="ctr"/>
          <a:endParaRPr lang="es-ES" sz="2000"/>
        </a:p>
      </dgm:t>
    </dgm:pt>
    <dgm:pt modelId="{89178210-FAE3-4E1B-988B-2AEA2F3A62AB}" type="sibTrans" cxnId="{9D9036A7-7097-4EC6-B4A0-8DA99CEBFA8E}">
      <dgm:prSet/>
      <dgm:spPr/>
      <dgm:t>
        <a:bodyPr/>
        <a:lstStyle/>
        <a:p>
          <a:pPr algn="ctr"/>
          <a:endParaRPr lang="es-ES"/>
        </a:p>
      </dgm:t>
    </dgm:pt>
    <dgm:pt modelId="{4A04A4D8-40FE-4DD7-9E17-3D9CCEADD869}">
      <dgm:prSet phldrT="[Texto]" custT="1"/>
      <dgm:spPr/>
      <dgm:t>
        <a:bodyPr/>
        <a:lstStyle/>
        <a:p>
          <a:pPr algn="ctr">
            <a:lnSpc>
              <a:spcPct val="100000"/>
            </a:lnSpc>
            <a:defRPr b="1"/>
          </a:pP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O2 UPWOOD </a:t>
          </a:r>
          <a:r>
            <a:rPr lang="de-DE"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Lerneinheiten und freie Bildungsressourcen</a:t>
          </a:r>
          <a:endParaRPr lang="de-AT"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718298CD-A0FB-4226-8C6C-62350DAB0169}" type="parTrans" cxnId="{63E0BB6A-F036-424B-BC44-3134E0E972E9}">
      <dgm:prSet/>
      <dgm:spPr/>
      <dgm:t>
        <a:bodyPr/>
        <a:lstStyle/>
        <a:p>
          <a:pPr algn="ctr"/>
          <a:endParaRPr lang="es-ES" sz="2000"/>
        </a:p>
      </dgm:t>
    </dgm:pt>
    <dgm:pt modelId="{A65EEC3B-43D2-4ACF-8FC5-A0E1D8C5D9B3}" type="sibTrans" cxnId="{63E0BB6A-F036-424B-BC44-3134E0E972E9}">
      <dgm:prSet/>
      <dgm:spPr/>
      <dgm:t>
        <a:bodyPr/>
        <a:lstStyle/>
        <a:p>
          <a:pPr algn="ctr"/>
          <a:endParaRPr lang="es-ES"/>
        </a:p>
      </dgm:t>
    </dgm:pt>
    <dgm:pt modelId="{0B9D5F6F-A93F-4A8E-B0C1-7F247F553645}">
      <dgm:prSet phldrT="[Texto]" custT="1"/>
      <dgm:spPr/>
      <dgm:t>
        <a:bodyPr/>
        <a:lstStyle/>
        <a:p>
          <a:pPr algn="ctr">
            <a:lnSpc>
              <a:spcPct val="100000"/>
            </a:lnSpc>
          </a:pPr>
          <a:r>
            <a:rPr lang="de-DE" sz="1600" b="1" dirty="0"/>
            <a:t>Entwicklung einer Lehrplanstruktur für innovative und energieeffiziente Holzbautechniken, -methoden und praktischen Anwendungen. </a:t>
          </a:r>
        </a:p>
        <a:p>
          <a:pPr algn="ctr">
            <a:lnSpc>
              <a:spcPct val="100000"/>
            </a:lnSpc>
          </a:pPr>
          <a:r>
            <a:rPr lang="de-DE" sz="1600" b="1" dirty="0"/>
            <a:t>Erstellung entsprechender didaktischer Materialien, die als frei verfügbare Bildungsressourcen angeboten werden.</a:t>
          </a:r>
          <a:endParaRPr lang="en-GB" sz="1600" noProof="0" dirty="0"/>
        </a:p>
      </dgm:t>
    </dgm:pt>
    <dgm:pt modelId="{1ED84998-D4D0-4A22-8A2D-B5D7662328FA}" type="parTrans" cxnId="{47A9C0A0-E975-4413-A866-A31BC0DE4E5D}">
      <dgm:prSet/>
      <dgm:spPr/>
      <dgm:t>
        <a:bodyPr/>
        <a:lstStyle/>
        <a:p>
          <a:pPr algn="ctr"/>
          <a:endParaRPr lang="es-ES" sz="2000"/>
        </a:p>
      </dgm:t>
    </dgm:pt>
    <dgm:pt modelId="{1A3AFDF1-AB0C-4207-B012-690E8F5ED9B0}" type="sibTrans" cxnId="{47A9C0A0-E975-4413-A866-A31BC0DE4E5D}">
      <dgm:prSet/>
      <dgm:spPr/>
      <dgm:t>
        <a:bodyPr/>
        <a:lstStyle/>
        <a:p>
          <a:pPr algn="ctr"/>
          <a:endParaRPr lang="es-ES"/>
        </a:p>
      </dgm:t>
    </dgm:pt>
    <dgm:pt modelId="{5578DC85-BFA1-4AD6-BA56-BCD142B5206E}">
      <dgm:prSet custT="1"/>
      <dgm:spPr/>
      <dgm:t>
        <a:bodyPr/>
        <a:lstStyle/>
        <a:p>
          <a:pPr algn="ctr">
            <a:lnSpc>
              <a:spcPct val="100000"/>
            </a:lnSpc>
          </a:pPr>
          <a:endParaRPr lang="de-AT" sz="1600" b="1" dirty="0"/>
        </a:p>
      </dgm:t>
    </dgm:pt>
    <dgm:pt modelId="{503ECA5D-A5BE-4785-B47A-4A66179A7E6F}" type="parTrans" cxnId="{576F77BF-8A6D-4BD1-BF72-55CD1BA45B4F}">
      <dgm:prSet/>
      <dgm:spPr/>
      <dgm:t>
        <a:bodyPr/>
        <a:lstStyle/>
        <a:p>
          <a:endParaRPr lang="de-AT"/>
        </a:p>
      </dgm:t>
    </dgm:pt>
    <dgm:pt modelId="{E3300F17-65DB-46CB-81F4-0E3BE3F61873}" type="sibTrans" cxnId="{576F77BF-8A6D-4BD1-BF72-55CD1BA45B4F}">
      <dgm:prSet/>
      <dgm:spPr/>
      <dgm:t>
        <a:bodyPr/>
        <a:lstStyle/>
        <a:p>
          <a:endParaRPr lang="de-AT"/>
        </a:p>
      </dgm:t>
    </dgm:pt>
    <dgm:pt modelId="{1099CCA7-2DC1-4291-A733-C989B1430CBF}">
      <dgm:prSet custT="1"/>
      <dgm:spPr/>
      <dgm:t>
        <a:bodyPr/>
        <a:lstStyle/>
        <a:p>
          <a:pPr algn="ctr">
            <a:lnSpc>
              <a:spcPct val="100000"/>
            </a:lnSpc>
          </a:pPr>
          <a:endParaRPr lang="de-AT" sz="1600" b="1" dirty="0"/>
        </a:p>
      </dgm:t>
    </dgm:pt>
    <dgm:pt modelId="{5C27D317-1829-4B92-929A-7A25936C2F9F}" type="parTrans" cxnId="{FD425B84-CBC5-4B69-BD82-B2B1DF42DF0E}">
      <dgm:prSet/>
      <dgm:spPr/>
      <dgm:t>
        <a:bodyPr/>
        <a:lstStyle/>
        <a:p>
          <a:endParaRPr lang="de-AT"/>
        </a:p>
      </dgm:t>
    </dgm:pt>
    <dgm:pt modelId="{8C35460F-02CC-41C4-9717-E6CB9CDF5757}" type="sibTrans" cxnId="{FD425B84-CBC5-4B69-BD82-B2B1DF42DF0E}">
      <dgm:prSet/>
      <dgm:spPr/>
      <dgm:t>
        <a:bodyPr/>
        <a:lstStyle/>
        <a:p>
          <a:endParaRPr lang="de-AT"/>
        </a:p>
      </dgm:t>
    </dgm:pt>
    <dgm:pt modelId="{39F9AACF-2A04-407A-81D6-115FE062FB6B}" type="pres">
      <dgm:prSet presAssocID="{27D68341-B3EA-41BA-AB05-425E96CA1226}" presName="root" presStyleCnt="0">
        <dgm:presLayoutVars>
          <dgm:dir/>
          <dgm:resizeHandles val="exact"/>
        </dgm:presLayoutVars>
      </dgm:prSet>
      <dgm:spPr/>
    </dgm:pt>
    <dgm:pt modelId="{E5106012-A21D-4532-BAD3-F200CC05DC37}" type="pres">
      <dgm:prSet presAssocID="{B3210104-D82B-456F-9232-47A07B786100}" presName="compNode" presStyleCnt="0"/>
      <dgm:spPr/>
    </dgm:pt>
    <dgm:pt modelId="{BC6D5DE7-F7FC-4CB3-81A5-89530D10AE6E}" type="pres">
      <dgm:prSet presAssocID="{B3210104-D82B-456F-9232-47A07B786100}" presName="iconRect" presStyleLbl="node1" presStyleIdx="0" presStyleCnt="2" custScaleX="103430" custScaleY="95170" custLinFactNeighborX="86094" custLinFactNeighborY="-2068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esentación con gráfico circular"/>
        </a:ext>
      </dgm:extLst>
    </dgm:pt>
    <dgm:pt modelId="{A3A89421-65FA-4AE6-8D0A-907A75668B8C}" type="pres">
      <dgm:prSet presAssocID="{B3210104-D82B-456F-9232-47A07B786100}" presName="iconSpace" presStyleCnt="0"/>
      <dgm:spPr/>
    </dgm:pt>
    <dgm:pt modelId="{DFA55830-17BD-43B0-AC51-F79C46BBCFF3}" type="pres">
      <dgm:prSet presAssocID="{B3210104-D82B-456F-9232-47A07B786100}" presName="parTx" presStyleLbl="revTx" presStyleIdx="0" presStyleCnt="4" custScaleX="87339" custLinFactNeighborX="3971" custLinFactNeighborY="-25919">
        <dgm:presLayoutVars>
          <dgm:chMax val="0"/>
          <dgm:chPref val="0"/>
        </dgm:presLayoutVars>
      </dgm:prSet>
      <dgm:spPr/>
    </dgm:pt>
    <dgm:pt modelId="{B782C832-A819-412A-AD0A-64208374F48E}" type="pres">
      <dgm:prSet presAssocID="{B3210104-D82B-456F-9232-47A07B786100}" presName="txSpace" presStyleCnt="0"/>
      <dgm:spPr/>
    </dgm:pt>
    <dgm:pt modelId="{98670840-0329-4479-BC9E-FBB20689B381}" type="pres">
      <dgm:prSet presAssocID="{B3210104-D82B-456F-9232-47A07B786100}" presName="desTx" presStyleLbl="revTx" presStyleIdx="1" presStyleCnt="4" custScaleX="84259" custScaleY="841573" custLinFactY="197697" custLinFactNeighborX="4053" custLinFactNeighborY="200000">
        <dgm:presLayoutVars/>
      </dgm:prSet>
      <dgm:spPr/>
    </dgm:pt>
    <dgm:pt modelId="{8C964767-ED2D-4C57-983E-0E6C17356F2C}" type="pres">
      <dgm:prSet presAssocID="{E7494D77-11EF-46BD-9929-7AD3A6D494AB}" presName="sibTrans" presStyleCnt="0"/>
      <dgm:spPr/>
    </dgm:pt>
    <dgm:pt modelId="{A978FAE5-1EF7-40EA-8C94-E73D68DD0C21}" type="pres">
      <dgm:prSet presAssocID="{4A04A4D8-40FE-4DD7-9E17-3D9CCEADD869}" presName="compNode" presStyleCnt="0"/>
      <dgm:spPr/>
    </dgm:pt>
    <dgm:pt modelId="{9D6C4125-FA12-4B07-AA07-87A6395B0533}" type="pres">
      <dgm:prSet presAssocID="{4A04A4D8-40FE-4DD7-9E17-3D9CCEADD869}" presName="iconRect" presStyleLbl="node1" presStyleIdx="1" presStyleCnt="2" custScaleX="87796" custScaleY="87268" custLinFactNeighborX="74120" custLinFactNeighborY="-478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144B1282-5C68-4AAF-8E7A-C38158570DA0}" type="pres">
      <dgm:prSet presAssocID="{4A04A4D8-40FE-4DD7-9E17-3D9CCEADD869}" presName="iconSpace" presStyleCnt="0"/>
      <dgm:spPr/>
    </dgm:pt>
    <dgm:pt modelId="{4F7CDD7F-A9C2-4E62-BF77-FF20C73DD6CD}" type="pres">
      <dgm:prSet presAssocID="{4A04A4D8-40FE-4DD7-9E17-3D9CCEADD869}" presName="parTx" presStyleLbl="revTx" presStyleIdx="2" presStyleCnt="4" custScaleX="118409" custLinFactNeighborX="-11949" custLinFactNeighborY="-25557">
        <dgm:presLayoutVars>
          <dgm:chMax val="0"/>
          <dgm:chPref val="0"/>
        </dgm:presLayoutVars>
      </dgm:prSet>
      <dgm:spPr/>
    </dgm:pt>
    <dgm:pt modelId="{18B68629-A0F7-4A73-9BCE-69B37C4E138C}" type="pres">
      <dgm:prSet presAssocID="{4A04A4D8-40FE-4DD7-9E17-3D9CCEADD869}" presName="txSpace" presStyleCnt="0"/>
      <dgm:spPr/>
    </dgm:pt>
    <dgm:pt modelId="{22B52FA8-323D-4237-8579-6C0956CDE855}" type="pres">
      <dgm:prSet presAssocID="{4A04A4D8-40FE-4DD7-9E17-3D9CCEADD869}" presName="desTx" presStyleLbl="revTx" presStyleIdx="3" presStyleCnt="4" custScaleX="120387" custScaleY="1064237" custLinFactY="274710" custLinFactNeighborX="-10575" custLinFactNeighborY="300000">
        <dgm:presLayoutVars/>
      </dgm:prSet>
      <dgm:spPr/>
    </dgm:pt>
  </dgm:ptLst>
  <dgm:cxnLst>
    <dgm:cxn modelId="{435D490D-9EFC-407A-9DA2-658F27947795}" type="presOf" srcId="{5578DC85-BFA1-4AD6-BA56-BCD142B5206E}" destId="{98670840-0329-4479-BC9E-FBB20689B381}" srcOrd="0" destOrd="1" presId="urn:microsoft.com/office/officeart/2018/2/layout/IconLabelDescriptionList"/>
    <dgm:cxn modelId="{C312CE41-535A-484F-AE5A-447000290254}" type="presOf" srcId="{1099CCA7-2DC1-4291-A733-C989B1430CBF}" destId="{22B52FA8-323D-4237-8579-6C0956CDE855}" srcOrd="0" destOrd="1" presId="urn:microsoft.com/office/officeart/2018/2/layout/IconLabelDescriptionList"/>
    <dgm:cxn modelId="{29C27243-17FF-4465-94F6-47B88301C494}" type="presOf" srcId="{83B98DFA-06B7-4952-AB9E-06AB78B5F41E}" destId="{98670840-0329-4479-BC9E-FBB20689B381}" srcOrd="0" destOrd="0" presId="urn:microsoft.com/office/officeart/2018/2/layout/IconLabelDescriptionList"/>
    <dgm:cxn modelId="{7D463A47-344E-4A58-B14A-1C6ECCBF264E}" type="presOf" srcId="{4A04A4D8-40FE-4DD7-9E17-3D9CCEADD869}" destId="{4F7CDD7F-A9C2-4E62-BF77-FF20C73DD6CD}" srcOrd="0" destOrd="0" presId="urn:microsoft.com/office/officeart/2018/2/layout/IconLabelDescriptionList"/>
    <dgm:cxn modelId="{63E0BB6A-F036-424B-BC44-3134E0E972E9}" srcId="{27D68341-B3EA-41BA-AB05-425E96CA1226}" destId="{4A04A4D8-40FE-4DD7-9E17-3D9CCEADD869}" srcOrd="1" destOrd="0" parTransId="{718298CD-A0FB-4226-8C6C-62350DAB0169}" sibTransId="{A65EEC3B-43D2-4ACF-8FC5-A0E1D8C5D9B3}"/>
    <dgm:cxn modelId="{E2703A82-BFB9-4373-A437-7EBB70FD0452}" type="presOf" srcId="{0B9D5F6F-A93F-4A8E-B0C1-7F247F553645}" destId="{22B52FA8-323D-4237-8579-6C0956CDE855}" srcOrd="0" destOrd="0" presId="urn:microsoft.com/office/officeart/2018/2/layout/IconLabelDescriptionList"/>
    <dgm:cxn modelId="{FD425B84-CBC5-4B69-BD82-B2B1DF42DF0E}" srcId="{4A04A4D8-40FE-4DD7-9E17-3D9CCEADD869}" destId="{1099CCA7-2DC1-4291-A733-C989B1430CBF}" srcOrd="1" destOrd="0" parTransId="{5C27D317-1829-4B92-929A-7A25936C2F9F}" sibTransId="{8C35460F-02CC-41C4-9717-E6CB9CDF5757}"/>
    <dgm:cxn modelId="{12258399-BC30-4F78-A188-02A1C84F186F}" type="presOf" srcId="{27D68341-B3EA-41BA-AB05-425E96CA1226}" destId="{39F9AACF-2A04-407A-81D6-115FE062FB6B}"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9D9036A7-7097-4EC6-B4A0-8DA99CEBFA8E}" srcId="{B3210104-D82B-456F-9232-47A07B786100}" destId="{83B98DFA-06B7-4952-AB9E-06AB78B5F41E}" srcOrd="0" destOrd="0" parTransId="{723AB1A3-E6EB-44D5-9904-4467CAD2AEF5}" sibTransId="{89178210-FAE3-4E1B-988B-2AEA2F3A62AB}"/>
    <dgm:cxn modelId="{E5C03CB5-A02D-4A96-B666-0C7FE932B786}" type="presOf" srcId="{B3210104-D82B-456F-9232-47A07B786100}" destId="{DFA55830-17BD-43B0-AC51-F79C46BBCFF3}" srcOrd="0" destOrd="0" presId="urn:microsoft.com/office/officeart/2018/2/layout/IconLabelDescriptionList"/>
    <dgm:cxn modelId="{576F77BF-8A6D-4BD1-BF72-55CD1BA45B4F}" srcId="{B3210104-D82B-456F-9232-47A07B786100}" destId="{5578DC85-BFA1-4AD6-BA56-BCD142B5206E}" srcOrd="1" destOrd="0" parTransId="{503ECA5D-A5BE-4785-B47A-4A66179A7E6F}" sibTransId="{E3300F17-65DB-46CB-81F4-0E3BE3F61873}"/>
    <dgm:cxn modelId="{E05185F6-9133-4FF2-90BC-BC0AFF70E57E}" srcId="{27D68341-B3EA-41BA-AB05-425E96CA1226}" destId="{B3210104-D82B-456F-9232-47A07B786100}" srcOrd="0" destOrd="0" parTransId="{08E39308-A925-4EAB-A43C-F1E47949DD4F}" sibTransId="{E7494D77-11EF-46BD-9929-7AD3A6D494AB}"/>
    <dgm:cxn modelId="{8A1B2F72-1A00-47A2-A9B9-3DCFC4B7FE0E}" type="presParOf" srcId="{39F9AACF-2A04-407A-81D6-115FE062FB6B}" destId="{E5106012-A21D-4532-BAD3-F200CC05DC37}" srcOrd="0" destOrd="0" presId="urn:microsoft.com/office/officeart/2018/2/layout/IconLabelDescriptionList"/>
    <dgm:cxn modelId="{12E632D7-5097-4A8D-9D07-4ED0873A5C55}" type="presParOf" srcId="{E5106012-A21D-4532-BAD3-F200CC05DC37}" destId="{BC6D5DE7-F7FC-4CB3-81A5-89530D10AE6E}" srcOrd="0" destOrd="0" presId="urn:microsoft.com/office/officeart/2018/2/layout/IconLabelDescriptionList"/>
    <dgm:cxn modelId="{DE14CB16-936B-4A7C-961F-ED4B5668B746}" type="presParOf" srcId="{E5106012-A21D-4532-BAD3-F200CC05DC37}" destId="{A3A89421-65FA-4AE6-8D0A-907A75668B8C}" srcOrd="1" destOrd="0" presId="urn:microsoft.com/office/officeart/2018/2/layout/IconLabelDescriptionList"/>
    <dgm:cxn modelId="{C7A610A0-5A3E-4F4C-AD51-A29E425F307D}" type="presParOf" srcId="{E5106012-A21D-4532-BAD3-F200CC05DC37}" destId="{DFA55830-17BD-43B0-AC51-F79C46BBCFF3}" srcOrd="2" destOrd="0" presId="urn:microsoft.com/office/officeart/2018/2/layout/IconLabelDescriptionList"/>
    <dgm:cxn modelId="{F18E959A-95F4-4D86-A4CE-63FDE412523F}" type="presParOf" srcId="{E5106012-A21D-4532-BAD3-F200CC05DC37}" destId="{B782C832-A819-412A-AD0A-64208374F48E}" srcOrd="3" destOrd="0" presId="urn:microsoft.com/office/officeart/2018/2/layout/IconLabelDescriptionList"/>
    <dgm:cxn modelId="{114D88B0-299A-48B1-9950-E65A3128B4FB}" type="presParOf" srcId="{E5106012-A21D-4532-BAD3-F200CC05DC37}" destId="{98670840-0329-4479-BC9E-FBB20689B381}" srcOrd="4" destOrd="0" presId="urn:microsoft.com/office/officeart/2018/2/layout/IconLabelDescriptionList"/>
    <dgm:cxn modelId="{860AC545-9A93-4DD2-83FE-8366F3FFA466}" type="presParOf" srcId="{39F9AACF-2A04-407A-81D6-115FE062FB6B}" destId="{8C964767-ED2D-4C57-983E-0E6C17356F2C}" srcOrd="1" destOrd="0" presId="urn:microsoft.com/office/officeart/2018/2/layout/IconLabelDescriptionList"/>
    <dgm:cxn modelId="{AA863AB2-6F42-46F0-933C-F8D1D08F92C0}" type="presParOf" srcId="{39F9AACF-2A04-407A-81D6-115FE062FB6B}" destId="{A978FAE5-1EF7-40EA-8C94-E73D68DD0C21}" srcOrd="2" destOrd="0" presId="urn:microsoft.com/office/officeart/2018/2/layout/IconLabelDescriptionList"/>
    <dgm:cxn modelId="{D0F1C6C3-5C5E-43F2-9D7F-9F2833A5401C}" type="presParOf" srcId="{A978FAE5-1EF7-40EA-8C94-E73D68DD0C21}" destId="{9D6C4125-FA12-4B07-AA07-87A6395B0533}" srcOrd="0" destOrd="0" presId="urn:microsoft.com/office/officeart/2018/2/layout/IconLabelDescriptionList"/>
    <dgm:cxn modelId="{6A0E56E3-D826-42B3-93F2-CC9099E94AEF}" type="presParOf" srcId="{A978FAE5-1EF7-40EA-8C94-E73D68DD0C21}" destId="{144B1282-5C68-4AAF-8E7A-C38158570DA0}" srcOrd="1" destOrd="0" presId="urn:microsoft.com/office/officeart/2018/2/layout/IconLabelDescriptionList"/>
    <dgm:cxn modelId="{14F16A55-9F94-4FF9-8E29-4FC094534BF0}" type="presParOf" srcId="{A978FAE5-1EF7-40EA-8C94-E73D68DD0C21}" destId="{4F7CDD7F-A9C2-4E62-BF77-FF20C73DD6CD}" srcOrd="2" destOrd="0" presId="urn:microsoft.com/office/officeart/2018/2/layout/IconLabelDescriptionList"/>
    <dgm:cxn modelId="{47FDB7F7-1E61-4D18-8A5E-BFE5BC50ECBA}" type="presParOf" srcId="{A978FAE5-1EF7-40EA-8C94-E73D68DD0C21}" destId="{18B68629-A0F7-4A73-9BCE-69B37C4E138C}" srcOrd="3" destOrd="0" presId="urn:microsoft.com/office/officeart/2018/2/layout/IconLabelDescriptionList"/>
    <dgm:cxn modelId="{0B7EE1B0-DA7E-4408-AC0A-8BC678B6100A}" type="presParOf" srcId="{A978FAE5-1EF7-40EA-8C94-E73D68DD0C21}" destId="{22B52FA8-323D-4237-8579-6C0956CDE85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custT="1"/>
      <dgm:spPr/>
      <dgm:t>
        <a:bodyPr/>
        <a:lstStyle/>
        <a:p>
          <a:pPr algn="ctr">
            <a:lnSpc>
              <a:spcPct val="100000"/>
            </a:lnSpc>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Online </a:t>
          </a:r>
          <a:r>
            <a:rPr lang="en-GB" sz="2000" b="1" kern="1200" noProof="0" dirty="0" err="1">
              <a:solidFill>
                <a:prstClr val="black">
                  <a:hueOff val="0"/>
                  <a:satOff val="0"/>
                  <a:lumOff val="0"/>
                  <a:alphaOff val="0"/>
                </a:prstClr>
              </a:solidFill>
              <a:effectLst/>
              <a:latin typeface="Bahnschrift SemiBold SemiConden" panose="020B0502040204020203" pitchFamily="34" charset="0"/>
              <a:ea typeface="+mn-ea"/>
              <a:cs typeface="+mn-cs"/>
            </a:rPr>
            <a:t>Schulungs-Szenarien</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08E39308-A925-4EAB-A43C-F1E47949DD4F}" type="parTrans" cxnId="{E05185F6-9133-4FF2-90BC-BC0AFF70E57E}">
      <dgm:prSet/>
      <dgm:spPr/>
      <dgm:t>
        <a:bodyPr/>
        <a:lstStyle/>
        <a:p>
          <a:pPr algn="ctr"/>
          <a:endParaRPr lang="es-ES" sz="3200"/>
        </a:p>
      </dgm:t>
    </dgm:pt>
    <dgm:pt modelId="{E7494D77-11EF-46BD-9929-7AD3A6D494AB}" type="sibTrans" cxnId="{E05185F6-9133-4FF2-90BC-BC0AFF70E57E}">
      <dgm:prSet/>
      <dgm:spPr/>
      <dgm:t>
        <a:bodyPr/>
        <a:lstStyle/>
        <a:p>
          <a:pPr algn="ctr"/>
          <a:endParaRPr lang="es-ES" sz="2800"/>
        </a:p>
      </dgm:t>
    </dgm:pt>
    <dgm:pt modelId="{83B98DFA-06B7-4952-AB9E-06AB78B5F41E}">
      <dgm:prSet phldrT="[Texto]" custT="1"/>
      <dgm:spPr/>
      <dgm:t>
        <a:bodyPr/>
        <a:lstStyle/>
        <a:p>
          <a:pPr algn="ctr">
            <a:lnSpc>
              <a:spcPct val="100000"/>
            </a:lnSpc>
          </a:pPr>
          <a:r>
            <a:rPr lang="de-DE" sz="1700" b="1" kern="1200" dirty="0">
              <a:solidFill>
                <a:prstClr val="black">
                  <a:hueOff val="0"/>
                  <a:satOff val="0"/>
                  <a:lumOff val="0"/>
                  <a:alphaOff val="0"/>
                </a:prstClr>
              </a:solidFill>
              <a:latin typeface="Speak Pro" panose="020F0502020204030204"/>
              <a:ea typeface="+mn-ea"/>
              <a:cs typeface="+mn-cs"/>
            </a:rPr>
            <a:t>Entwicklung, Prüfung und Bereitstellung von Online Schulungs-Szenarien für die Holzverarbeitung im Bauwesen, zur Förderung der Integration innovativer und flexibler Praktiken in die Berufsausbildung.</a:t>
          </a:r>
          <a:endParaRPr lang="es-ES" sz="1700" b="1" kern="1200" dirty="0">
            <a:solidFill>
              <a:prstClr val="black">
                <a:hueOff val="0"/>
                <a:satOff val="0"/>
                <a:lumOff val="0"/>
                <a:alphaOff val="0"/>
              </a:prstClr>
            </a:solidFill>
            <a:latin typeface="Speak Pro" panose="020F0502020204030204"/>
            <a:ea typeface="+mn-ea"/>
            <a:cs typeface="+mn-cs"/>
          </a:endParaRPr>
        </a:p>
      </dgm:t>
    </dgm:pt>
    <dgm:pt modelId="{723AB1A3-E6EB-44D5-9904-4467CAD2AEF5}" type="parTrans" cxnId="{9D9036A7-7097-4EC6-B4A0-8DA99CEBFA8E}">
      <dgm:prSet/>
      <dgm:spPr/>
      <dgm:t>
        <a:bodyPr/>
        <a:lstStyle/>
        <a:p>
          <a:pPr algn="ctr"/>
          <a:endParaRPr lang="es-ES" sz="3200"/>
        </a:p>
      </dgm:t>
    </dgm:pt>
    <dgm:pt modelId="{89178210-FAE3-4E1B-988B-2AEA2F3A62AB}" type="sibTrans" cxnId="{9D9036A7-7097-4EC6-B4A0-8DA99CEBFA8E}">
      <dgm:prSet/>
      <dgm:spPr/>
      <dgm:t>
        <a:bodyPr/>
        <a:lstStyle/>
        <a:p>
          <a:pPr algn="ctr"/>
          <a:endParaRPr lang="es-ES" sz="2800"/>
        </a:p>
      </dgm:t>
    </dgm:pt>
    <dgm:pt modelId="{4A04A4D8-40FE-4DD7-9E17-3D9CCEADD869}">
      <dgm:prSet phldrT="[Texto]" custT="1"/>
      <dgm:spPr/>
      <dgm:t>
        <a:bodyPr/>
        <a:lstStyle/>
        <a:p>
          <a:pPr algn="ctr">
            <a:lnSpc>
              <a:spcPct val="100000"/>
            </a:lnSpc>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a:t>
          </a:r>
          <a:r>
            <a:rPr lang="de-DE"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Rahmen für die Integration von Umweltaspekten in praxisorientierte Lehrpläne und Zertifizierungssysteme des Bausektors</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718298CD-A0FB-4226-8C6C-62350DAB0169}" type="parTrans" cxnId="{63E0BB6A-F036-424B-BC44-3134E0E972E9}">
      <dgm:prSet/>
      <dgm:spPr/>
      <dgm:t>
        <a:bodyPr/>
        <a:lstStyle/>
        <a:p>
          <a:pPr algn="ctr"/>
          <a:endParaRPr lang="es-ES" sz="3200"/>
        </a:p>
      </dgm:t>
    </dgm:pt>
    <dgm:pt modelId="{A65EEC3B-43D2-4ACF-8FC5-A0E1D8C5D9B3}" type="sibTrans" cxnId="{63E0BB6A-F036-424B-BC44-3134E0E972E9}">
      <dgm:prSet/>
      <dgm:spPr/>
      <dgm:t>
        <a:bodyPr/>
        <a:lstStyle/>
        <a:p>
          <a:pPr algn="ctr"/>
          <a:endParaRPr lang="es-ES" sz="2800"/>
        </a:p>
      </dgm:t>
    </dgm:pt>
    <dgm:pt modelId="{0B9D5F6F-A93F-4A8E-B0C1-7F247F553645}">
      <dgm:prSet phldrT="[Texto]" custT="1"/>
      <dgm:spPr/>
      <dgm:t>
        <a:bodyPr/>
        <a:lstStyle/>
        <a:p>
          <a:pPr algn="ctr">
            <a:lnSpc>
              <a:spcPct val="100000"/>
            </a:lnSpc>
          </a:pPr>
          <a:r>
            <a:rPr lang="de-DE" sz="1700" b="1" kern="1200" dirty="0">
              <a:solidFill>
                <a:prstClr val="black">
                  <a:hueOff val="0"/>
                  <a:satOff val="0"/>
                  <a:lumOff val="0"/>
                  <a:alphaOff val="0"/>
                </a:prstClr>
              </a:solidFill>
              <a:latin typeface="Speak Pro" panose="020F0502020204030204"/>
              <a:ea typeface="+mn-ea"/>
              <a:cs typeface="+mn-cs"/>
            </a:rPr>
            <a:t>Einbeziehung von wichtigen politischen Entscheidungsträgern und Interessengruppen zur Anerkennung der UPWOOD-Lernergebnisse sowie zur Förderung der Integration von Holverarbeitungs-Fähigkeiten als beruflichen Standard.</a:t>
          </a:r>
          <a:endParaRPr lang="es-ES" sz="1700" b="1" kern="1200" dirty="0">
            <a:solidFill>
              <a:prstClr val="black">
                <a:hueOff val="0"/>
                <a:satOff val="0"/>
                <a:lumOff val="0"/>
                <a:alphaOff val="0"/>
              </a:prstClr>
            </a:solidFill>
            <a:latin typeface="Speak Pro" panose="020F0502020204030204"/>
            <a:ea typeface="+mn-ea"/>
            <a:cs typeface="+mn-cs"/>
          </a:endParaRPr>
        </a:p>
      </dgm:t>
    </dgm:pt>
    <dgm:pt modelId="{1ED84998-D4D0-4A22-8A2D-B5D7662328FA}" type="parTrans" cxnId="{47A9C0A0-E975-4413-A866-A31BC0DE4E5D}">
      <dgm:prSet/>
      <dgm:spPr/>
      <dgm:t>
        <a:bodyPr/>
        <a:lstStyle/>
        <a:p>
          <a:pPr algn="ctr"/>
          <a:endParaRPr lang="es-ES" sz="3200"/>
        </a:p>
      </dgm:t>
    </dgm:pt>
    <dgm:pt modelId="{1A3AFDF1-AB0C-4207-B012-690E8F5ED9B0}" type="sibTrans" cxnId="{47A9C0A0-E975-4413-A866-A31BC0DE4E5D}">
      <dgm:prSet/>
      <dgm:spPr/>
      <dgm:t>
        <a:bodyPr/>
        <a:lstStyle/>
        <a:p>
          <a:pPr algn="ctr"/>
          <a:endParaRPr lang="es-ES" sz="2800"/>
        </a:p>
      </dgm:t>
    </dgm:pt>
    <dgm:pt modelId="{8E5C0653-011F-4FBB-90D2-C84EE74CFDB3}" type="pres">
      <dgm:prSet presAssocID="{27D68341-B3EA-41BA-AB05-425E96CA1226}" presName="root" presStyleCnt="0">
        <dgm:presLayoutVars>
          <dgm:dir/>
          <dgm:resizeHandles val="exact"/>
        </dgm:presLayoutVars>
      </dgm:prSet>
      <dgm:spPr/>
    </dgm:pt>
    <dgm:pt modelId="{E1A8EBFE-A31C-4CEF-817E-D4B1C3AA9458}" type="pres">
      <dgm:prSet presAssocID="{B3210104-D82B-456F-9232-47A07B786100}" presName="compNode" presStyleCnt="0"/>
      <dgm:spPr/>
    </dgm:pt>
    <dgm:pt modelId="{54CE680D-155B-47C3-9A52-78843AD6D5B6}" type="pres">
      <dgm:prSet presAssocID="{B3210104-D82B-456F-9232-47A07B786100}" presName="iconRect" presStyleLbl="node1" presStyleIdx="0" presStyleCnt="2" custLinFactNeighborX="97640" custLinFactNeighborY="907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nternet"/>
        </a:ext>
      </dgm:extLst>
    </dgm:pt>
    <dgm:pt modelId="{FC24B85A-5C06-4C60-97F3-6299F21BBC87}" type="pres">
      <dgm:prSet presAssocID="{B3210104-D82B-456F-9232-47A07B786100}" presName="iconSpace" presStyleCnt="0"/>
      <dgm:spPr/>
    </dgm:pt>
    <dgm:pt modelId="{B0F20899-AF1D-406D-B655-4FA20D549732}" type="pres">
      <dgm:prSet presAssocID="{B3210104-D82B-456F-9232-47A07B786100}" presName="parTx" presStyleLbl="revTx" presStyleIdx="0" presStyleCnt="4" custLinFactNeighborX="-203" custLinFactNeighborY="16734">
        <dgm:presLayoutVars>
          <dgm:chMax val="0"/>
          <dgm:chPref val="0"/>
        </dgm:presLayoutVars>
      </dgm:prSet>
      <dgm:spPr/>
    </dgm:pt>
    <dgm:pt modelId="{F554291D-4B4D-47FD-B4A8-3B8E36DE61AD}" type="pres">
      <dgm:prSet presAssocID="{B3210104-D82B-456F-9232-47A07B786100}" presName="txSpace" presStyleCnt="0"/>
      <dgm:spPr/>
    </dgm:pt>
    <dgm:pt modelId="{487F79D7-FB55-41FC-A143-A3D5CDEC3469}" type="pres">
      <dgm:prSet presAssocID="{B3210104-D82B-456F-9232-47A07B786100}" presName="desTx" presStyleLbl="revTx" presStyleIdx="1" presStyleCnt="4">
        <dgm:presLayoutVars/>
      </dgm:prSet>
      <dgm:spPr/>
    </dgm:pt>
    <dgm:pt modelId="{E2673FFC-022E-493E-B6C0-1680A821674A}" type="pres">
      <dgm:prSet presAssocID="{E7494D77-11EF-46BD-9929-7AD3A6D494AB}" presName="sibTrans" presStyleCnt="0"/>
      <dgm:spPr/>
    </dgm:pt>
    <dgm:pt modelId="{3B56F857-8CED-46A3-BBB6-91C35980CD0F}" type="pres">
      <dgm:prSet presAssocID="{4A04A4D8-40FE-4DD7-9E17-3D9CCEADD869}" presName="compNode" presStyleCnt="0"/>
      <dgm:spPr/>
    </dgm:pt>
    <dgm:pt modelId="{426BE73A-46E6-404E-89AD-58C69354C72D}" type="pres">
      <dgm:prSet presAssocID="{4A04A4D8-40FE-4DD7-9E17-3D9CCEADD869}" presName="iconRect" presStyleLbl="node1" presStyleIdx="1" presStyleCnt="2" custLinFactNeighborX="88558" custLinFactNeighborY="1240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ploma"/>
        </a:ext>
      </dgm:extLst>
    </dgm:pt>
    <dgm:pt modelId="{4D3E073B-349E-4622-A252-0F270F1D9F31}" type="pres">
      <dgm:prSet presAssocID="{4A04A4D8-40FE-4DD7-9E17-3D9CCEADD869}" presName="iconSpace" presStyleCnt="0"/>
      <dgm:spPr/>
    </dgm:pt>
    <dgm:pt modelId="{9C98623C-C148-484C-BBC4-3976851C592A}" type="pres">
      <dgm:prSet presAssocID="{4A04A4D8-40FE-4DD7-9E17-3D9CCEADD869}" presName="parTx" presStyleLbl="revTx" presStyleIdx="2" presStyleCnt="4" custScaleX="127350" custLinFactNeighborX="418" custLinFactNeighborY="3358">
        <dgm:presLayoutVars>
          <dgm:chMax val="0"/>
          <dgm:chPref val="0"/>
        </dgm:presLayoutVars>
      </dgm:prSet>
      <dgm:spPr/>
    </dgm:pt>
    <dgm:pt modelId="{FB203B4E-19B0-450B-85FD-081735301421}" type="pres">
      <dgm:prSet presAssocID="{4A04A4D8-40FE-4DD7-9E17-3D9CCEADD869}" presName="txSpace" presStyleCnt="0"/>
      <dgm:spPr/>
    </dgm:pt>
    <dgm:pt modelId="{92A671D0-B4CE-4333-977F-B01118B1280A}" type="pres">
      <dgm:prSet presAssocID="{4A04A4D8-40FE-4DD7-9E17-3D9CCEADD869}" presName="desTx" presStyleLbl="revTx" presStyleIdx="3" presStyleCnt="4" custScaleX="121896" custLinFactNeighborX="-1786" custLinFactNeighborY="1788">
        <dgm:presLayoutVars/>
      </dgm:prSet>
      <dgm:spPr/>
    </dgm:pt>
  </dgm:ptLst>
  <dgm:cxnLst>
    <dgm:cxn modelId="{2C795705-A840-44DD-92C4-71AFCD75B519}" type="presOf" srcId="{83B98DFA-06B7-4952-AB9E-06AB78B5F41E}" destId="{487F79D7-FB55-41FC-A143-A3D5CDEC3469}" srcOrd="0" destOrd="0" presId="urn:microsoft.com/office/officeart/2018/2/layout/IconLabelDescriptionList"/>
    <dgm:cxn modelId="{6604AF2B-AC43-4946-B462-ECF900C120E2}" type="presOf" srcId="{27D68341-B3EA-41BA-AB05-425E96CA1226}" destId="{8E5C0653-011F-4FBB-90D2-C84EE74CFDB3}" srcOrd="0" destOrd="0" presId="urn:microsoft.com/office/officeart/2018/2/layout/IconLabelDescriptionList"/>
    <dgm:cxn modelId="{78B61060-2D7D-4181-865B-391368AB977C}" type="presOf" srcId="{4A04A4D8-40FE-4DD7-9E17-3D9CCEADD869}" destId="{9C98623C-C148-484C-BBC4-3976851C592A}" srcOrd="0" destOrd="0" presId="urn:microsoft.com/office/officeart/2018/2/layout/IconLabelDescriptionList"/>
    <dgm:cxn modelId="{63E0BB6A-F036-424B-BC44-3134E0E972E9}" srcId="{27D68341-B3EA-41BA-AB05-425E96CA1226}" destId="{4A04A4D8-40FE-4DD7-9E17-3D9CCEADD869}" srcOrd="1" destOrd="0" parTransId="{718298CD-A0FB-4226-8C6C-62350DAB0169}" sibTransId="{A65EEC3B-43D2-4ACF-8FC5-A0E1D8C5D9B3}"/>
    <dgm:cxn modelId="{223B776B-C775-4E2B-9D8D-A1E2820E8AB9}" type="presOf" srcId="{B3210104-D82B-456F-9232-47A07B786100}" destId="{B0F20899-AF1D-406D-B655-4FA20D549732}" srcOrd="0" destOrd="0" presId="urn:microsoft.com/office/officeart/2018/2/layout/IconLabelDescriptionList"/>
    <dgm:cxn modelId="{C827E97D-FD36-44CD-8717-DC78DD8349BA}" type="presOf" srcId="{0B9D5F6F-A93F-4A8E-B0C1-7F247F553645}" destId="{92A671D0-B4CE-4333-977F-B01118B1280A}"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9D9036A7-7097-4EC6-B4A0-8DA99CEBFA8E}" srcId="{B3210104-D82B-456F-9232-47A07B786100}" destId="{83B98DFA-06B7-4952-AB9E-06AB78B5F41E}" srcOrd="0" destOrd="0" parTransId="{723AB1A3-E6EB-44D5-9904-4467CAD2AEF5}" sibTransId="{89178210-FAE3-4E1B-988B-2AEA2F3A62AB}"/>
    <dgm:cxn modelId="{E05185F6-9133-4FF2-90BC-BC0AFF70E57E}" srcId="{27D68341-B3EA-41BA-AB05-425E96CA1226}" destId="{B3210104-D82B-456F-9232-47A07B786100}" srcOrd="0" destOrd="0" parTransId="{08E39308-A925-4EAB-A43C-F1E47949DD4F}" sibTransId="{E7494D77-11EF-46BD-9929-7AD3A6D494AB}"/>
    <dgm:cxn modelId="{C720D8FD-121B-42DF-B8ED-A94F6A759000}" type="presParOf" srcId="{8E5C0653-011F-4FBB-90D2-C84EE74CFDB3}" destId="{E1A8EBFE-A31C-4CEF-817E-D4B1C3AA9458}" srcOrd="0" destOrd="0" presId="urn:microsoft.com/office/officeart/2018/2/layout/IconLabelDescriptionList"/>
    <dgm:cxn modelId="{A860E117-DCE7-4864-9BA6-C0DEB86069E0}" type="presParOf" srcId="{E1A8EBFE-A31C-4CEF-817E-D4B1C3AA9458}" destId="{54CE680D-155B-47C3-9A52-78843AD6D5B6}" srcOrd="0" destOrd="0" presId="urn:microsoft.com/office/officeart/2018/2/layout/IconLabelDescriptionList"/>
    <dgm:cxn modelId="{BD4BB364-4B5E-4EA3-B3D7-AD6733AD277A}" type="presParOf" srcId="{E1A8EBFE-A31C-4CEF-817E-D4B1C3AA9458}" destId="{FC24B85A-5C06-4C60-97F3-6299F21BBC87}" srcOrd="1" destOrd="0" presId="urn:microsoft.com/office/officeart/2018/2/layout/IconLabelDescriptionList"/>
    <dgm:cxn modelId="{5B5B7696-B7D9-4FDC-871F-9C94FC607C04}" type="presParOf" srcId="{E1A8EBFE-A31C-4CEF-817E-D4B1C3AA9458}" destId="{B0F20899-AF1D-406D-B655-4FA20D549732}" srcOrd="2" destOrd="0" presId="urn:microsoft.com/office/officeart/2018/2/layout/IconLabelDescriptionList"/>
    <dgm:cxn modelId="{B258B0B6-B74A-4676-9858-297D66E65E7B}" type="presParOf" srcId="{E1A8EBFE-A31C-4CEF-817E-D4B1C3AA9458}" destId="{F554291D-4B4D-47FD-B4A8-3B8E36DE61AD}" srcOrd="3" destOrd="0" presId="urn:microsoft.com/office/officeart/2018/2/layout/IconLabelDescriptionList"/>
    <dgm:cxn modelId="{017F5147-6B5A-4866-A167-3B5AAC9EBBE1}" type="presParOf" srcId="{E1A8EBFE-A31C-4CEF-817E-D4B1C3AA9458}" destId="{487F79D7-FB55-41FC-A143-A3D5CDEC3469}" srcOrd="4" destOrd="0" presId="urn:microsoft.com/office/officeart/2018/2/layout/IconLabelDescriptionList"/>
    <dgm:cxn modelId="{B2F9AC27-0E52-40F3-866E-7FFC70D65565}" type="presParOf" srcId="{8E5C0653-011F-4FBB-90D2-C84EE74CFDB3}" destId="{E2673FFC-022E-493E-B6C0-1680A821674A}" srcOrd="1" destOrd="0" presId="urn:microsoft.com/office/officeart/2018/2/layout/IconLabelDescriptionList"/>
    <dgm:cxn modelId="{DBCA06F2-D18D-45AD-8111-88D564DE34BC}" type="presParOf" srcId="{8E5C0653-011F-4FBB-90D2-C84EE74CFDB3}" destId="{3B56F857-8CED-46A3-BBB6-91C35980CD0F}" srcOrd="2" destOrd="0" presId="urn:microsoft.com/office/officeart/2018/2/layout/IconLabelDescriptionList"/>
    <dgm:cxn modelId="{930F9AC0-FA60-41AB-AE5A-15FB67622C43}" type="presParOf" srcId="{3B56F857-8CED-46A3-BBB6-91C35980CD0F}" destId="{426BE73A-46E6-404E-89AD-58C69354C72D}" srcOrd="0" destOrd="0" presId="urn:microsoft.com/office/officeart/2018/2/layout/IconLabelDescriptionList"/>
    <dgm:cxn modelId="{534661FD-59A6-4140-8C2F-39874788AD4C}" type="presParOf" srcId="{3B56F857-8CED-46A3-BBB6-91C35980CD0F}" destId="{4D3E073B-349E-4622-A252-0F270F1D9F31}" srcOrd="1" destOrd="0" presId="urn:microsoft.com/office/officeart/2018/2/layout/IconLabelDescriptionList"/>
    <dgm:cxn modelId="{D4DFEFD1-9710-4ACE-BFEA-B6EE89C373D4}" type="presParOf" srcId="{3B56F857-8CED-46A3-BBB6-91C35980CD0F}" destId="{9C98623C-C148-484C-BBC4-3976851C592A}" srcOrd="2" destOrd="0" presId="urn:microsoft.com/office/officeart/2018/2/layout/IconLabelDescriptionList"/>
    <dgm:cxn modelId="{AFA32010-50CE-4759-862F-616580FEC438}" type="presParOf" srcId="{3B56F857-8CED-46A3-BBB6-91C35980CD0F}" destId="{FB203B4E-19B0-450B-85FD-081735301421}" srcOrd="3" destOrd="0" presId="urn:microsoft.com/office/officeart/2018/2/layout/IconLabelDescriptionList"/>
    <dgm:cxn modelId="{10CC45E0-903D-417B-8EF5-9958353CB557}" type="presParOf" srcId="{3B56F857-8CED-46A3-BBB6-91C35980CD0F}" destId="{92A671D0-B4CE-4333-977F-B01118B1280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82F9C647-740A-470E-B6BF-9316C9AE2D77}">
      <dgm:prSet phldrT="[Texto]" custT="1"/>
      <dgm:spPr/>
      <dgm:t>
        <a:bodyPr/>
        <a:lstStyle/>
        <a:p>
          <a:r>
            <a:rPr lang="en-GB" sz="1400" b="0" dirty="0">
              <a:solidFill>
                <a:schemeClr val="bg1"/>
              </a:solidFill>
              <a:latin typeface="Adobe Heiti Std R" panose="020B0400000000000000" pitchFamily="34" charset="-128"/>
              <a:ea typeface="Adobe Heiti Std R" panose="020B0400000000000000" pitchFamily="34" charset="-128"/>
            </a:rPr>
            <a:t>LU1: </a:t>
          </a:r>
          <a:r>
            <a:rPr lang="de-DE" sz="1400" b="0" dirty="0">
              <a:solidFill>
                <a:schemeClr val="bg1"/>
              </a:solidFill>
              <a:ea typeface="Adobe Heiti Std R" panose="020B0400000000000000" pitchFamily="34" charset="-128"/>
            </a:rPr>
            <a:t>Holzqualitäten und ihre verschiedenen Anwendungsmöglichkeiten im Bau</a:t>
          </a:r>
          <a:endParaRPr lang="en-GB" sz="1400" b="0" dirty="0">
            <a:solidFill>
              <a:schemeClr val="bg1"/>
            </a:solidFill>
            <a:latin typeface="Adobe Heiti Std R" panose="020B0400000000000000" pitchFamily="34" charset="-128"/>
            <a:ea typeface="Adobe Heiti Std R" panose="020B0400000000000000" pitchFamily="34" charset="-128"/>
          </a:endParaRPr>
        </a:p>
      </dgm:t>
    </dgm:pt>
    <dgm:pt modelId="{F43B6499-5DAB-41C7-BCD2-502D26F33031}" type="parTrans" cxnId="{17535DD8-75E6-4079-A9B0-A8D169F48F29}">
      <dgm:prSet/>
      <dgm:spPr/>
      <dgm:t>
        <a:bodyPr/>
        <a:lstStyle/>
        <a:p>
          <a:endParaRPr lang="en-GB"/>
        </a:p>
      </dgm:t>
    </dgm:pt>
    <dgm:pt modelId="{0B519430-1222-4711-BCDB-C9A086A5C2CC}" type="sibTrans" cxnId="{17535DD8-75E6-4079-A9B0-A8D169F48F29}">
      <dgm:prSet/>
      <dgm:spPr/>
      <dgm:t>
        <a:bodyPr/>
        <a:lstStyle/>
        <a:p>
          <a:endParaRPr lang="en-GB"/>
        </a:p>
      </dgm:t>
    </dgm:pt>
    <dgm:pt modelId="{5AD7AFE5-DF33-4D5E-8B29-DDE9DA03C327}">
      <dgm:prSet phldrT="[Texto]"/>
      <dgm:spPr/>
      <dgm:t>
        <a:bodyPr/>
        <a:lstStyle/>
        <a:p>
          <a:pPr>
            <a:buFont typeface="Symbol" panose="05050102010706020507" pitchFamily="18" charset="2"/>
            <a:buChar char=""/>
          </a:pPr>
          <a:r>
            <a:rPr lang="de-DE" dirty="0"/>
            <a:t>Holzeigenschaften (physikalisch-mechanisch, technologisch, betrieblich usw.), ihre Grenzen und Holzbauphysik.</a:t>
          </a:r>
          <a:endParaRPr lang="en-GB" dirty="0"/>
        </a:p>
      </dgm:t>
    </dgm:pt>
    <dgm:pt modelId="{1C0F5509-B661-4E62-989A-4315D76C1CB6}" type="parTrans" cxnId="{F843EAE4-EA40-4A3B-883A-2D4BEAABC2D8}">
      <dgm:prSet/>
      <dgm:spPr/>
      <dgm:t>
        <a:bodyPr/>
        <a:lstStyle/>
        <a:p>
          <a:endParaRPr lang="en-GB"/>
        </a:p>
      </dgm:t>
    </dgm:pt>
    <dgm:pt modelId="{64159870-D51D-4A88-8FE4-9A9866C140B8}" type="sibTrans" cxnId="{F843EAE4-EA40-4A3B-883A-2D4BEAABC2D8}">
      <dgm:prSet/>
      <dgm:spPr/>
      <dgm:t>
        <a:bodyPr/>
        <a:lstStyle/>
        <a:p>
          <a:endParaRPr lang="en-GB"/>
        </a:p>
      </dgm:t>
    </dgm:pt>
    <dgm:pt modelId="{798C2429-C2E8-4B73-8728-4488C0C3343A}">
      <dgm:prSet phldrT="[Texto]" custT="1"/>
      <dgm:spPr/>
      <dgm:t>
        <a:bodyPr/>
        <a:lstStyle/>
        <a:p>
          <a:pPr marL="0" lvl="0" indent="0" algn="ctr" defTabSz="488950">
            <a:lnSpc>
              <a:spcPct val="90000"/>
            </a:lnSpc>
            <a:spcBef>
              <a:spcPct val="0"/>
            </a:spcBef>
            <a:spcAft>
              <a:spcPct val="35000"/>
            </a:spcAft>
            <a:buNone/>
          </a:pPr>
          <a:r>
            <a:rPr lang="es-ES" sz="1400" b="0" kern="1200" dirty="0">
              <a:solidFill>
                <a:prstClr val="white"/>
              </a:solidFill>
              <a:latin typeface="Adobe Heiti Std R" panose="020B0400000000000000" pitchFamily="34" charset="-128"/>
              <a:ea typeface="Adobe Heiti Std R" panose="020B0400000000000000" pitchFamily="34" charset="-128"/>
              <a:cs typeface="+mn-cs"/>
            </a:rPr>
            <a:t>LU2: </a:t>
          </a:r>
          <a:r>
            <a:rPr lang="de-AT" sz="1400" b="0" kern="1200" dirty="0">
              <a:solidFill>
                <a:prstClr val="white"/>
              </a:solidFill>
              <a:ea typeface="Adobe Heiti Std R" panose="020B0400000000000000" pitchFamily="34" charset="-128"/>
              <a:cs typeface="+mn-cs"/>
            </a:rPr>
            <a:t>Holzkonstruktion, Renovierung und Demontage</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gm:t>
    </dgm:pt>
    <dgm:pt modelId="{A65EBC77-C477-4685-BE8D-127B6CB01719}" type="parTrans" cxnId="{C63D7602-7827-4FCE-8FD4-B6174014135D}">
      <dgm:prSet/>
      <dgm:spPr/>
      <dgm:t>
        <a:bodyPr/>
        <a:lstStyle/>
        <a:p>
          <a:endParaRPr lang="en-GB"/>
        </a:p>
      </dgm:t>
    </dgm:pt>
    <dgm:pt modelId="{956E29BE-D4E6-4BC7-B9C1-7F3313F7CC45}" type="sibTrans" cxnId="{C63D7602-7827-4FCE-8FD4-B6174014135D}">
      <dgm:prSet/>
      <dgm:spPr/>
      <dgm:t>
        <a:bodyPr/>
        <a:lstStyle/>
        <a:p>
          <a:endParaRPr lang="en-GB"/>
        </a:p>
      </dgm:t>
    </dgm:pt>
    <dgm:pt modelId="{89AE9892-AC8A-4F83-AC31-9DDC21DF9EA0}">
      <dgm:prSet phldrT="[Texto]"/>
      <dgm:spPr/>
      <dgm:t>
        <a:bodyPr/>
        <a:lstStyle/>
        <a:p>
          <a:pPr>
            <a:buFont typeface="Symbol" panose="05050102010706020507" pitchFamily="18" charset="2"/>
            <a:buChar char=""/>
          </a:pPr>
          <a:r>
            <a:rPr lang="de-DE" dirty="0"/>
            <a:t>Leistungsfähigkeit und Haltbarkeit von Holzkonstruktionen.</a:t>
          </a:r>
          <a:endParaRPr lang="en-GB" dirty="0"/>
        </a:p>
      </dgm:t>
    </dgm:pt>
    <dgm:pt modelId="{10DA5E8E-788F-4BEE-88C9-19E6A62CF8F4}" type="parTrans" cxnId="{1821151A-CF03-4C70-86A1-B1537288FB11}">
      <dgm:prSet/>
      <dgm:spPr/>
      <dgm:t>
        <a:bodyPr/>
        <a:lstStyle/>
        <a:p>
          <a:endParaRPr lang="en-GB"/>
        </a:p>
      </dgm:t>
    </dgm:pt>
    <dgm:pt modelId="{20AF27C6-E698-425C-BFFE-37A84703761C}" type="sibTrans" cxnId="{1821151A-CF03-4C70-86A1-B1537288FB11}">
      <dgm:prSet/>
      <dgm:spPr/>
      <dgm:t>
        <a:bodyPr/>
        <a:lstStyle/>
        <a:p>
          <a:endParaRPr lang="en-GB"/>
        </a:p>
      </dgm:t>
    </dgm:pt>
    <dgm:pt modelId="{CC2E481E-E187-4F62-BC63-95F706BF3C10}">
      <dgm:prSet phldrT="[Texto]"/>
      <dgm:spPr/>
      <dgm:t>
        <a:bodyPr/>
        <a:lstStyle/>
        <a:p>
          <a:pPr>
            <a:buFont typeface="Symbol" panose="05050102010706020507" pitchFamily="18" charset="2"/>
            <a:buChar char=""/>
          </a:pPr>
          <a:r>
            <a:rPr lang="de-DE" dirty="0"/>
            <a:t>Verfügbarkeit und Umweltfreundlichkeit von Holz als Baustoff.</a:t>
          </a:r>
          <a:endParaRPr lang="en-GB" dirty="0"/>
        </a:p>
      </dgm:t>
    </dgm:pt>
    <dgm:pt modelId="{CDA4E4FB-5C3D-4638-A0F9-3F7F682C5D69}" type="parTrans" cxnId="{858BDC9D-6697-4095-99F8-0EF0FB2EE4B7}">
      <dgm:prSet/>
      <dgm:spPr/>
      <dgm:t>
        <a:bodyPr/>
        <a:lstStyle/>
        <a:p>
          <a:endParaRPr lang="en-GB"/>
        </a:p>
      </dgm:t>
    </dgm:pt>
    <dgm:pt modelId="{B02013EF-2F86-422E-B57A-4BF727F6D5B0}" type="sibTrans" cxnId="{858BDC9D-6697-4095-99F8-0EF0FB2EE4B7}">
      <dgm:prSet/>
      <dgm:spPr/>
      <dgm:t>
        <a:bodyPr/>
        <a:lstStyle/>
        <a:p>
          <a:endParaRPr lang="en-GB"/>
        </a:p>
      </dgm:t>
    </dgm:pt>
    <dgm:pt modelId="{35FC5F68-A7AD-420D-9F3E-52714B26D38A}">
      <dgm:prSet/>
      <dgm:spPr/>
      <dgm:t>
        <a:bodyPr/>
        <a:lstStyle/>
        <a:p>
          <a:pPr>
            <a:buFont typeface="Symbol" panose="05050102010706020507" pitchFamily="18" charset="2"/>
            <a:buChar char=""/>
          </a:pPr>
          <a:r>
            <a:rPr lang="de-DE" dirty="0"/>
            <a:t>Möglichkeiten zur Verbesserung der Holzeigenschaften, Holzschutz und Haltbarkeit.</a:t>
          </a:r>
          <a:endParaRPr lang="de-AT" dirty="0"/>
        </a:p>
      </dgm:t>
    </dgm:pt>
    <dgm:pt modelId="{DCF18666-CB86-41DC-8DC6-C4F98451A1DE}" type="parTrans" cxnId="{479D165F-D08A-4F85-8757-305CB7505AB2}">
      <dgm:prSet/>
      <dgm:spPr/>
      <dgm:t>
        <a:bodyPr/>
        <a:lstStyle/>
        <a:p>
          <a:endParaRPr lang="de-AT"/>
        </a:p>
      </dgm:t>
    </dgm:pt>
    <dgm:pt modelId="{A60E9B9F-0BA5-4CB9-9ECB-DA5C12AE0437}" type="sibTrans" cxnId="{479D165F-D08A-4F85-8757-305CB7505AB2}">
      <dgm:prSet/>
      <dgm:spPr/>
      <dgm:t>
        <a:bodyPr/>
        <a:lstStyle/>
        <a:p>
          <a:endParaRPr lang="de-AT"/>
        </a:p>
      </dgm:t>
    </dgm:pt>
    <dgm:pt modelId="{FE20B54D-39DE-44CA-AFFD-1576E7079A09}">
      <dgm:prSet/>
      <dgm:spPr/>
      <dgm:t>
        <a:bodyPr/>
        <a:lstStyle/>
        <a:p>
          <a:pPr>
            <a:buFont typeface="Symbol" panose="05050102010706020507" pitchFamily="18" charset="2"/>
            <a:buChar char=""/>
          </a:pPr>
          <a:r>
            <a:rPr lang="de-DE" dirty="0"/>
            <a:t>Richtlinien für die Arbeit mit Schnittholz, Holzwerkstoffplatten und Holzwerkstoffen.</a:t>
          </a:r>
          <a:endParaRPr lang="de-AT" dirty="0"/>
        </a:p>
      </dgm:t>
    </dgm:pt>
    <dgm:pt modelId="{34B510A7-7A3E-4394-8F43-C22B34394A5C}" type="parTrans" cxnId="{F04DAA62-E8FD-41FA-BD33-D10BFBA3B797}">
      <dgm:prSet/>
      <dgm:spPr/>
      <dgm:t>
        <a:bodyPr/>
        <a:lstStyle/>
        <a:p>
          <a:endParaRPr lang="de-AT"/>
        </a:p>
      </dgm:t>
    </dgm:pt>
    <dgm:pt modelId="{546C3216-CAEE-455C-9C89-42F7E0DEBD2D}" type="sibTrans" cxnId="{F04DAA62-E8FD-41FA-BD33-D10BFBA3B797}">
      <dgm:prSet/>
      <dgm:spPr/>
      <dgm:t>
        <a:bodyPr/>
        <a:lstStyle/>
        <a:p>
          <a:endParaRPr lang="de-AT"/>
        </a:p>
      </dgm:t>
    </dgm:pt>
    <dgm:pt modelId="{248C5B2D-038D-4177-8032-A9D4C74EDC9D}">
      <dgm:prSet/>
      <dgm:spPr/>
      <dgm:t>
        <a:bodyPr/>
        <a:lstStyle/>
        <a:p>
          <a:pPr>
            <a:buFont typeface="Symbol" panose="05050102010706020507" pitchFamily="18" charset="2"/>
            <a:buChar char=""/>
          </a:pPr>
          <a:r>
            <a:rPr lang="de-DE" dirty="0"/>
            <a:t>Richtlinien für die Arbeit mit Brettschichtholz (BSH) und Brettsperrholz (BSP).</a:t>
          </a:r>
          <a:endParaRPr lang="de-AT" dirty="0"/>
        </a:p>
      </dgm:t>
    </dgm:pt>
    <dgm:pt modelId="{74F632EF-CFA4-450A-A2B1-D5E1C26BE4F2}" type="parTrans" cxnId="{4A2BBF22-E7A6-4681-9D7A-B08A7F4951D0}">
      <dgm:prSet/>
      <dgm:spPr/>
      <dgm:t>
        <a:bodyPr/>
        <a:lstStyle/>
        <a:p>
          <a:endParaRPr lang="de-AT"/>
        </a:p>
      </dgm:t>
    </dgm:pt>
    <dgm:pt modelId="{2B2B60E0-5A6A-491D-B3C5-FFBEBA2C60EA}" type="sibTrans" cxnId="{4A2BBF22-E7A6-4681-9D7A-B08A7F4951D0}">
      <dgm:prSet/>
      <dgm:spPr/>
      <dgm:t>
        <a:bodyPr/>
        <a:lstStyle/>
        <a:p>
          <a:endParaRPr lang="de-AT"/>
        </a:p>
      </dgm:t>
    </dgm:pt>
    <dgm:pt modelId="{213FE647-8768-4D75-8055-E770968D902F}">
      <dgm:prSet/>
      <dgm:spPr/>
      <dgm:t>
        <a:bodyPr/>
        <a:lstStyle/>
        <a:p>
          <a:pPr>
            <a:buFont typeface="Symbol" panose="05050102010706020507" pitchFamily="18" charset="2"/>
            <a:buChar char=""/>
          </a:pPr>
          <a:r>
            <a:rPr lang="de-DE" dirty="0"/>
            <a:t>Richtlinien für die Arbeit mit verschiedenen Bauprodukten (Fenster, Türen usw.).</a:t>
          </a:r>
          <a:endParaRPr lang="de-AT" dirty="0"/>
        </a:p>
      </dgm:t>
    </dgm:pt>
    <dgm:pt modelId="{DBEFC843-3496-407F-85A9-D27761C80C0E}" type="parTrans" cxnId="{4940664A-E54F-4094-8CD0-4457933F83A9}">
      <dgm:prSet/>
      <dgm:spPr/>
      <dgm:t>
        <a:bodyPr/>
        <a:lstStyle/>
        <a:p>
          <a:endParaRPr lang="de-AT"/>
        </a:p>
      </dgm:t>
    </dgm:pt>
    <dgm:pt modelId="{DD24E21A-E2A9-417C-B121-2F26077104FF}" type="sibTrans" cxnId="{4940664A-E54F-4094-8CD0-4457933F83A9}">
      <dgm:prSet/>
      <dgm:spPr/>
      <dgm:t>
        <a:bodyPr/>
        <a:lstStyle/>
        <a:p>
          <a:endParaRPr lang="de-AT"/>
        </a:p>
      </dgm:t>
    </dgm:pt>
    <dgm:pt modelId="{1E3434BC-C118-42C5-8598-B9D062F23742}">
      <dgm:prSet/>
      <dgm:spPr/>
      <dgm:t>
        <a:bodyPr/>
        <a:lstStyle/>
        <a:p>
          <a:pPr>
            <a:buFont typeface="Symbol" panose="05050102010706020507" pitchFamily="18" charset="2"/>
            <a:buChar char=""/>
          </a:pPr>
          <a:r>
            <a:rPr lang="de-DE" dirty="0"/>
            <a:t>Verwendung von Bindern und Klebstoffen.</a:t>
          </a:r>
          <a:endParaRPr lang="de-AT" dirty="0"/>
        </a:p>
      </dgm:t>
    </dgm:pt>
    <dgm:pt modelId="{AA86574D-E8F3-4901-8251-3668ED9F55E8}" type="parTrans" cxnId="{D0915ECB-DCCF-4C51-99FE-6819AC5AC425}">
      <dgm:prSet/>
      <dgm:spPr/>
      <dgm:t>
        <a:bodyPr/>
        <a:lstStyle/>
        <a:p>
          <a:endParaRPr lang="de-AT"/>
        </a:p>
      </dgm:t>
    </dgm:pt>
    <dgm:pt modelId="{5410D148-E3B0-4A96-8C3C-D1A89308A470}" type="sibTrans" cxnId="{D0915ECB-DCCF-4C51-99FE-6819AC5AC425}">
      <dgm:prSet/>
      <dgm:spPr/>
      <dgm:t>
        <a:bodyPr/>
        <a:lstStyle/>
        <a:p>
          <a:endParaRPr lang="de-AT"/>
        </a:p>
      </dgm:t>
    </dgm:pt>
    <dgm:pt modelId="{A7003AAD-530F-47DC-A0A4-366066D87B9C}">
      <dgm:prSet/>
      <dgm:spPr/>
      <dgm:t>
        <a:bodyPr/>
        <a:lstStyle/>
        <a:p>
          <a:pPr>
            <a:buFont typeface="Symbol" panose="05050102010706020507" pitchFamily="18" charset="2"/>
            <a:buChar char=""/>
          </a:pPr>
          <a:r>
            <a:rPr lang="de-DE" dirty="0"/>
            <a:t>Renovierung, Umbau und Demontage von Holzelementen.</a:t>
          </a:r>
          <a:endParaRPr lang="de-AT" dirty="0"/>
        </a:p>
      </dgm:t>
    </dgm:pt>
    <dgm:pt modelId="{ED3B0088-837C-47BE-9C0E-FD8B1FBAAC93}" type="parTrans" cxnId="{E2B81961-A5DA-49BA-B806-03C07971A08B}">
      <dgm:prSet/>
      <dgm:spPr/>
      <dgm:t>
        <a:bodyPr/>
        <a:lstStyle/>
        <a:p>
          <a:endParaRPr lang="de-AT"/>
        </a:p>
      </dgm:t>
    </dgm:pt>
    <dgm:pt modelId="{667C1FFD-1285-4CA0-95D7-03CE117393D7}" type="sibTrans" cxnId="{E2B81961-A5DA-49BA-B806-03C07971A08B}">
      <dgm:prSet/>
      <dgm:spPr/>
      <dgm:t>
        <a:bodyPr/>
        <a:lstStyle/>
        <a:p>
          <a:endParaRPr lang="de-AT"/>
        </a:p>
      </dgm:t>
    </dgm:pt>
    <dgm:pt modelId="{BAEA3562-4A4B-4379-A703-301C6AC71A34}">
      <dgm:prSet/>
      <dgm:spPr/>
      <dgm:t>
        <a:bodyPr/>
        <a:lstStyle/>
        <a:p>
          <a:pPr>
            <a:buFont typeface="Symbol" panose="05050102010706020507" pitchFamily="18" charset="2"/>
            <a:buChar char=""/>
          </a:pPr>
          <a:r>
            <a:rPr lang="de-AT" dirty="0"/>
            <a:t>Holzdachstühle.</a:t>
          </a:r>
        </a:p>
      </dgm:t>
    </dgm:pt>
    <dgm:pt modelId="{607415DE-9378-4853-81D6-BB284A4C4164}" type="parTrans" cxnId="{545AF42F-4D76-4A8D-9F71-95FC3499B9BD}">
      <dgm:prSet/>
      <dgm:spPr/>
      <dgm:t>
        <a:bodyPr/>
        <a:lstStyle/>
        <a:p>
          <a:endParaRPr lang="de-AT"/>
        </a:p>
      </dgm:t>
    </dgm:pt>
    <dgm:pt modelId="{EC48AD9F-E854-4AE2-9769-AEDE55714942}" type="sibTrans" cxnId="{545AF42F-4D76-4A8D-9F71-95FC3499B9BD}">
      <dgm:prSet/>
      <dgm:spPr/>
      <dgm:t>
        <a:bodyPr/>
        <a:lstStyle/>
        <a:p>
          <a:endParaRPr lang="de-AT"/>
        </a:p>
      </dgm:t>
    </dgm:pt>
    <dgm:pt modelId="{6A4C28A9-9DD4-423E-AAEE-1CDF5CF8B59D}" type="pres">
      <dgm:prSet presAssocID="{1FC7E555-271F-4F12-80E4-861EDC007365}" presName="Name0" presStyleCnt="0">
        <dgm:presLayoutVars>
          <dgm:dir/>
          <dgm:animLvl val="lvl"/>
          <dgm:resizeHandles val="exact"/>
        </dgm:presLayoutVars>
      </dgm:prSet>
      <dgm:spPr/>
    </dgm:pt>
    <dgm:pt modelId="{3C235CCF-C453-4F0A-97BA-0433FDB82685}" type="pres">
      <dgm:prSet presAssocID="{82F9C647-740A-470E-B6BF-9316C9AE2D77}" presName="composite" presStyleCnt="0"/>
      <dgm:spPr/>
    </dgm:pt>
    <dgm:pt modelId="{394AD63E-AEF4-47DE-AA5F-C575543BB2E9}" type="pres">
      <dgm:prSet presAssocID="{82F9C647-740A-470E-B6BF-9316C9AE2D77}" presName="parTx" presStyleLbl="alignNode1" presStyleIdx="0" presStyleCnt="2">
        <dgm:presLayoutVars>
          <dgm:chMax val="0"/>
          <dgm:chPref val="0"/>
          <dgm:bulletEnabled val="1"/>
        </dgm:presLayoutVars>
      </dgm:prSet>
      <dgm:spPr/>
    </dgm:pt>
    <dgm:pt modelId="{1D293B13-86C5-432E-A681-F5CB3F6A11B8}" type="pres">
      <dgm:prSet presAssocID="{82F9C647-740A-470E-B6BF-9316C9AE2D77}" presName="desTx" presStyleLbl="alignAccFollowNode1" presStyleIdx="0" presStyleCnt="2">
        <dgm:presLayoutVars>
          <dgm:bulletEnabled val="1"/>
        </dgm:presLayoutVars>
      </dgm:prSet>
      <dgm:spPr/>
    </dgm:pt>
    <dgm:pt modelId="{CB3B7B69-F97A-4F0E-B8E5-0E3DA3883F9D}" type="pres">
      <dgm:prSet presAssocID="{0B519430-1222-4711-BCDB-C9A086A5C2CC}" presName="space" presStyleCnt="0"/>
      <dgm:spPr/>
    </dgm:pt>
    <dgm:pt modelId="{149CAFC2-4AF4-4BD7-BF56-21428189B527}" type="pres">
      <dgm:prSet presAssocID="{798C2429-C2E8-4B73-8728-4488C0C3343A}" presName="composite" presStyleCnt="0"/>
      <dgm:spPr/>
    </dgm:pt>
    <dgm:pt modelId="{F36B8218-887C-4CCC-9285-CEBC5F8448E4}" type="pres">
      <dgm:prSet presAssocID="{798C2429-C2E8-4B73-8728-4488C0C3343A}" presName="parTx" presStyleLbl="alignNode1" presStyleIdx="1" presStyleCnt="2" custLinFactNeighborX="-4877" custLinFactNeighborY="4115">
        <dgm:presLayoutVars>
          <dgm:chMax val="0"/>
          <dgm:chPref val="0"/>
          <dgm:bulletEnabled val="1"/>
        </dgm:presLayoutVars>
      </dgm:prSet>
      <dgm:spPr/>
    </dgm:pt>
    <dgm:pt modelId="{CCE2EF00-CA9D-4491-B0AE-730A827091CB}" type="pres">
      <dgm:prSet presAssocID="{798C2429-C2E8-4B73-8728-4488C0C3343A}" presName="desTx" presStyleLbl="alignAccFollowNode1" presStyleIdx="1" presStyleCnt="2" custLinFactNeighborX="-4877" custLinFactNeighborY="867">
        <dgm:presLayoutVars>
          <dgm:bulletEnabled val="1"/>
        </dgm:presLayoutVars>
      </dgm:prSet>
      <dgm:spPr/>
    </dgm:pt>
  </dgm:ptLst>
  <dgm:cxnLst>
    <dgm:cxn modelId="{C63D7602-7827-4FCE-8FD4-B6174014135D}" srcId="{1FC7E555-271F-4F12-80E4-861EDC007365}" destId="{798C2429-C2E8-4B73-8728-4488C0C3343A}" srcOrd="1" destOrd="0" parTransId="{A65EBC77-C477-4685-BE8D-127B6CB01719}" sibTransId="{956E29BE-D4E6-4BC7-B9C1-7F3313F7CC45}"/>
    <dgm:cxn modelId="{DAF5ED0B-7924-4244-B7E5-01F2F8007BFA}" type="presOf" srcId="{CC2E481E-E187-4F62-BC63-95F706BF3C10}" destId="{1D293B13-86C5-432E-A681-F5CB3F6A11B8}" srcOrd="0" destOrd="2" presId="urn:microsoft.com/office/officeart/2005/8/layout/hList1"/>
    <dgm:cxn modelId="{1821151A-CF03-4C70-86A1-B1537288FB11}" srcId="{798C2429-C2E8-4B73-8728-4488C0C3343A}" destId="{89AE9892-AC8A-4F83-AC31-9DDC21DF9EA0}" srcOrd="0" destOrd="0" parTransId="{10DA5E8E-788F-4BEE-88C9-19E6A62CF8F4}" sibTransId="{20AF27C6-E698-425C-BFFE-37A84703761C}"/>
    <dgm:cxn modelId="{4A2BBF22-E7A6-4681-9D7A-B08A7F4951D0}" srcId="{798C2429-C2E8-4B73-8728-4488C0C3343A}" destId="{248C5B2D-038D-4177-8032-A9D4C74EDC9D}" srcOrd="2" destOrd="0" parTransId="{74F632EF-CFA4-450A-A2B1-D5E1C26BE4F2}" sibTransId="{2B2B60E0-5A6A-491D-B3C5-FFBEBA2C60EA}"/>
    <dgm:cxn modelId="{545AF42F-4D76-4A8D-9F71-95FC3499B9BD}" srcId="{798C2429-C2E8-4B73-8728-4488C0C3343A}" destId="{BAEA3562-4A4B-4379-A703-301C6AC71A34}" srcOrd="6" destOrd="0" parTransId="{607415DE-9378-4853-81D6-BB284A4C4164}" sibTransId="{EC48AD9F-E854-4AE2-9769-AEDE55714942}"/>
    <dgm:cxn modelId="{16AD073E-0D86-4839-8D1B-3DE39CBF5B51}" type="presOf" srcId="{1FC7E555-271F-4F12-80E4-861EDC007365}" destId="{6A4C28A9-9DD4-423E-AAEE-1CDF5CF8B59D}" srcOrd="0" destOrd="0" presId="urn:microsoft.com/office/officeart/2005/8/layout/hList1"/>
    <dgm:cxn modelId="{479D165F-D08A-4F85-8757-305CB7505AB2}" srcId="{82F9C647-740A-470E-B6BF-9316C9AE2D77}" destId="{35FC5F68-A7AD-420D-9F3E-52714B26D38A}" srcOrd="1" destOrd="0" parTransId="{DCF18666-CB86-41DC-8DC6-C4F98451A1DE}" sibTransId="{A60E9B9F-0BA5-4CB9-9ECB-DA5C12AE0437}"/>
    <dgm:cxn modelId="{E2B81961-A5DA-49BA-B806-03C07971A08B}" srcId="{798C2429-C2E8-4B73-8728-4488C0C3343A}" destId="{A7003AAD-530F-47DC-A0A4-366066D87B9C}" srcOrd="5" destOrd="0" parTransId="{ED3B0088-837C-47BE-9C0E-FD8B1FBAAC93}" sibTransId="{667C1FFD-1285-4CA0-95D7-03CE117393D7}"/>
    <dgm:cxn modelId="{F04DAA62-E8FD-41FA-BD33-D10BFBA3B797}" srcId="{798C2429-C2E8-4B73-8728-4488C0C3343A}" destId="{FE20B54D-39DE-44CA-AFFD-1576E7079A09}" srcOrd="1" destOrd="0" parTransId="{34B510A7-7A3E-4394-8F43-C22B34394A5C}" sibTransId="{546C3216-CAEE-455C-9C89-42F7E0DEBD2D}"/>
    <dgm:cxn modelId="{B1CAA743-F735-416F-B74C-C9CCE29B4D0F}" type="presOf" srcId="{A7003AAD-530F-47DC-A0A4-366066D87B9C}" destId="{CCE2EF00-CA9D-4491-B0AE-730A827091CB}" srcOrd="0" destOrd="5" presId="urn:microsoft.com/office/officeart/2005/8/layout/hList1"/>
    <dgm:cxn modelId="{4940664A-E54F-4094-8CD0-4457933F83A9}" srcId="{798C2429-C2E8-4B73-8728-4488C0C3343A}" destId="{213FE647-8768-4D75-8055-E770968D902F}" srcOrd="3" destOrd="0" parTransId="{DBEFC843-3496-407F-85A9-D27761C80C0E}" sibTransId="{DD24E21A-E2A9-417C-B121-2F26077104FF}"/>
    <dgm:cxn modelId="{791D6C51-4BF7-4A73-815D-5A2829CE3B7B}" type="presOf" srcId="{5AD7AFE5-DF33-4D5E-8B29-DDE9DA03C327}" destId="{1D293B13-86C5-432E-A681-F5CB3F6A11B8}" srcOrd="0" destOrd="0" presId="urn:microsoft.com/office/officeart/2005/8/layout/hList1"/>
    <dgm:cxn modelId="{8B45E177-17F6-40EB-B488-12684607BF6E}" type="presOf" srcId="{798C2429-C2E8-4B73-8728-4488C0C3343A}" destId="{F36B8218-887C-4CCC-9285-CEBC5F8448E4}" srcOrd="0" destOrd="0" presId="urn:microsoft.com/office/officeart/2005/8/layout/hList1"/>
    <dgm:cxn modelId="{929C989A-A6B2-4D09-8B27-928059771113}" type="presOf" srcId="{248C5B2D-038D-4177-8032-A9D4C74EDC9D}" destId="{CCE2EF00-CA9D-4491-B0AE-730A827091CB}" srcOrd="0" destOrd="2" presId="urn:microsoft.com/office/officeart/2005/8/layout/hList1"/>
    <dgm:cxn modelId="{858BDC9D-6697-4095-99F8-0EF0FB2EE4B7}" srcId="{82F9C647-740A-470E-B6BF-9316C9AE2D77}" destId="{CC2E481E-E187-4F62-BC63-95F706BF3C10}" srcOrd="2" destOrd="0" parTransId="{CDA4E4FB-5C3D-4638-A0F9-3F7F682C5D69}" sibTransId="{B02013EF-2F86-422E-B57A-4BF727F6D5B0}"/>
    <dgm:cxn modelId="{98DF86A0-3DB2-4A88-920C-0C07EDB46868}" type="presOf" srcId="{89AE9892-AC8A-4F83-AC31-9DDC21DF9EA0}" destId="{CCE2EF00-CA9D-4491-B0AE-730A827091CB}" srcOrd="0" destOrd="0" presId="urn:microsoft.com/office/officeart/2005/8/layout/hList1"/>
    <dgm:cxn modelId="{113DE6A2-5869-4AD1-B6CF-B862FA023FE0}" type="presOf" srcId="{82F9C647-740A-470E-B6BF-9316C9AE2D77}" destId="{394AD63E-AEF4-47DE-AA5F-C575543BB2E9}" srcOrd="0" destOrd="0" presId="urn:microsoft.com/office/officeart/2005/8/layout/hList1"/>
    <dgm:cxn modelId="{912C11A9-856F-4A92-A389-4891C62953A0}" type="presOf" srcId="{1E3434BC-C118-42C5-8598-B9D062F23742}" destId="{CCE2EF00-CA9D-4491-B0AE-730A827091CB}" srcOrd="0" destOrd="4" presId="urn:microsoft.com/office/officeart/2005/8/layout/hList1"/>
    <dgm:cxn modelId="{B63D7AB3-6574-4077-B13F-C7A32E6BAEC2}" type="presOf" srcId="{FE20B54D-39DE-44CA-AFFD-1576E7079A09}" destId="{CCE2EF00-CA9D-4491-B0AE-730A827091CB}" srcOrd="0" destOrd="1" presId="urn:microsoft.com/office/officeart/2005/8/layout/hList1"/>
    <dgm:cxn modelId="{D0915ECB-DCCF-4C51-99FE-6819AC5AC425}" srcId="{798C2429-C2E8-4B73-8728-4488C0C3343A}" destId="{1E3434BC-C118-42C5-8598-B9D062F23742}" srcOrd="4" destOrd="0" parTransId="{AA86574D-E8F3-4901-8251-3668ED9F55E8}" sibTransId="{5410D148-E3B0-4A96-8C3C-D1A89308A470}"/>
    <dgm:cxn modelId="{17535DD8-75E6-4079-A9B0-A8D169F48F29}" srcId="{1FC7E555-271F-4F12-80E4-861EDC007365}" destId="{82F9C647-740A-470E-B6BF-9316C9AE2D77}" srcOrd="0" destOrd="0" parTransId="{F43B6499-5DAB-41C7-BCD2-502D26F33031}" sibTransId="{0B519430-1222-4711-BCDB-C9A086A5C2CC}"/>
    <dgm:cxn modelId="{23E19DD8-8685-46FE-975F-A42F6B96230F}" type="presOf" srcId="{35FC5F68-A7AD-420D-9F3E-52714B26D38A}" destId="{1D293B13-86C5-432E-A681-F5CB3F6A11B8}" srcOrd="0" destOrd="1" presId="urn:microsoft.com/office/officeart/2005/8/layout/hList1"/>
    <dgm:cxn modelId="{F843EAE4-EA40-4A3B-883A-2D4BEAABC2D8}" srcId="{82F9C647-740A-470E-B6BF-9316C9AE2D77}" destId="{5AD7AFE5-DF33-4D5E-8B29-DDE9DA03C327}" srcOrd="0" destOrd="0" parTransId="{1C0F5509-B661-4E62-989A-4315D76C1CB6}" sibTransId="{64159870-D51D-4A88-8FE4-9A9866C140B8}"/>
    <dgm:cxn modelId="{F7F0BBE9-94D3-4D6C-9661-69423C336EC8}" type="presOf" srcId="{BAEA3562-4A4B-4379-A703-301C6AC71A34}" destId="{CCE2EF00-CA9D-4491-B0AE-730A827091CB}" srcOrd="0" destOrd="6" presId="urn:microsoft.com/office/officeart/2005/8/layout/hList1"/>
    <dgm:cxn modelId="{051DEDF8-9764-4E01-8AFB-D43B84333432}" type="presOf" srcId="{213FE647-8768-4D75-8055-E770968D902F}" destId="{CCE2EF00-CA9D-4491-B0AE-730A827091CB}" srcOrd="0" destOrd="3" presId="urn:microsoft.com/office/officeart/2005/8/layout/hList1"/>
    <dgm:cxn modelId="{6B3AD2E7-9C98-41C3-AB0E-D1AC2E04A430}" type="presParOf" srcId="{6A4C28A9-9DD4-423E-AAEE-1CDF5CF8B59D}" destId="{3C235CCF-C453-4F0A-97BA-0433FDB82685}" srcOrd="0" destOrd="0" presId="urn:microsoft.com/office/officeart/2005/8/layout/hList1"/>
    <dgm:cxn modelId="{06A4FE6F-5CCF-4ACE-86A1-0EDD6886FD07}" type="presParOf" srcId="{3C235CCF-C453-4F0A-97BA-0433FDB82685}" destId="{394AD63E-AEF4-47DE-AA5F-C575543BB2E9}" srcOrd="0" destOrd="0" presId="urn:microsoft.com/office/officeart/2005/8/layout/hList1"/>
    <dgm:cxn modelId="{18FE3E07-4765-44C0-A15B-2D64AFC5DE32}" type="presParOf" srcId="{3C235CCF-C453-4F0A-97BA-0433FDB82685}" destId="{1D293B13-86C5-432E-A681-F5CB3F6A11B8}" srcOrd="1" destOrd="0" presId="urn:microsoft.com/office/officeart/2005/8/layout/hList1"/>
    <dgm:cxn modelId="{2D2132F6-FD07-43D8-A520-DBC506E67067}" type="presParOf" srcId="{6A4C28A9-9DD4-423E-AAEE-1CDF5CF8B59D}" destId="{CB3B7B69-F97A-4F0E-B8E5-0E3DA3883F9D}" srcOrd="1" destOrd="0" presId="urn:microsoft.com/office/officeart/2005/8/layout/hList1"/>
    <dgm:cxn modelId="{604A7C75-942F-4949-8B31-656C07EA431E}" type="presParOf" srcId="{6A4C28A9-9DD4-423E-AAEE-1CDF5CF8B59D}" destId="{149CAFC2-4AF4-4BD7-BF56-21428189B527}" srcOrd="2" destOrd="0" presId="urn:microsoft.com/office/officeart/2005/8/layout/hList1"/>
    <dgm:cxn modelId="{56B0F860-792D-4B16-9411-70F4D8CF4B32}" type="presParOf" srcId="{149CAFC2-4AF4-4BD7-BF56-21428189B527}" destId="{F36B8218-887C-4CCC-9285-CEBC5F8448E4}" srcOrd="0" destOrd="0" presId="urn:microsoft.com/office/officeart/2005/8/layout/hList1"/>
    <dgm:cxn modelId="{A94DC4B3-F6D4-4BDE-B8B0-D86CC0690BBA}" type="presParOf" srcId="{149CAFC2-4AF4-4BD7-BF56-21428189B527}" destId="{CCE2EF00-CA9D-4491-B0AE-730A827091C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46CD7DB0-BF86-48C9-A4E1-6BF59BE8574B}">
      <dgm:prSet phldrT="[Texto]" custT="1"/>
      <dgm:spPr/>
      <dgm:t>
        <a:bodyPr/>
        <a:lstStyle/>
        <a:p>
          <a:r>
            <a:rPr lang="en-GB" sz="1400" b="0" kern="1200" dirty="0">
              <a:solidFill>
                <a:prstClr val="white"/>
              </a:solidFill>
              <a:latin typeface="Adobe Heiti Std R" panose="020B0400000000000000" pitchFamily="34" charset="-128"/>
              <a:ea typeface="Adobe Heiti Std R" panose="020B0400000000000000" pitchFamily="34" charset="-128"/>
              <a:cs typeface="+mn-cs"/>
            </a:rPr>
            <a:t>LU3: </a:t>
          </a:r>
          <a:r>
            <a:rPr lang="de-AT" sz="1400" b="0" kern="1200" dirty="0">
              <a:solidFill>
                <a:prstClr val="white"/>
              </a:solidFill>
              <a:ea typeface="Adobe Heiti Std R" panose="020B0400000000000000" pitchFamily="34" charset="-128"/>
              <a:cs typeface="+mn-cs"/>
            </a:rPr>
            <a:t>Montagemanagement für Holzkonstruktionen auf der Baustelle</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gm:t>
    </dgm:pt>
    <dgm:pt modelId="{6C3CCCAB-36B1-4407-BCA9-9F526CB2A802}" type="parTrans" cxnId="{3DABF3FE-EF7C-40F0-BBF4-B28657F869F9}">
      <dgm:prSet/>
      <dgm:spPr/>
      <dgm:t>
        <a:bodyPr/>
        <a:lstStyle/>
        <a:p>
          <a:endParaRPr lang="en-GB"/>
        </a:p>
      </dgm:t>
    </dgm:pt>
    <dgm:pt modelId="{5185A791-8230-4005-A330-F309F216DDE4}" type="sibTrans" cxnId="{3DABF3FE-EF7C-40F0-BBF4-B28657F869F9}">
      <dgm:prSet/>
      <dgm:spPr/>
      <dgm:t>
        <a:bodyPr/>
        <a:lstStyle/>
        <a:p>
          <a:endParaRPr lang="en-GB"/>
        </a:p>
      </dgm:t>
    </dgm:pt>
    <dgm:pt modelId="{853D0FE7-7621-434A-AEFF-AAA1EBFE0A47}">
      <dgm:prSet phldrT="[Texto]"/>
      <dgm:spPr/>
      <dgm:t>
        <a:bodyPr/>
        <a:lstStyle/>
        <a:p>
          <a:pPr>
            <a:buFont typeface="Symbol" panose="05050102010706020507" pitchFamily="18" charset="2"/>
            <a:buChar char=""/>
          </a:pPr>
          <a:r>
            <a:rPr lang="de-AT" dirty="0"/>
            <a:t>Arbeitsplanung und Teammanagement.</a:t>
          </a:r>
          <a:endParaRPr lang="en-GB" dirty="0"/>
        </a:p>
      </dgm:t>
    </dgm:pt>
    <dgm:pt modelId="{7B34701D-DD42-44AC-B1D8-813AEF975F7C}" type="parTrans" cxnId="{2553CC81-E6B3-4708-875D-1C3DCF6639C9}">
      <dgm:prSet/>
      <dgm:spPr/>
      <dgm:t>
        <a:bodyPr/>
        <a:lstStyle/>
        <a:p>
          <a:endParaRPr lang="en-GB"/>
        </a:p>
      </dgm:t>
    </dgm:pt>
    <dgm:pt modelId="{78E10BE7-D26C-42C2-8173-66336F73EE39}" type="sibTrans" cxnId="{2553CC81-E6B3-4708-875D-1C3DCF6639C9}">
      <dgm:prSet/>
      <dgm:spPr/>
      <dgm:t>
        <a:bodyPr/>
        <a:lstStyle/>
        <a:p>
          <a:endParaRPr lang="en-GB"/>
        </a:p>
      </dgm:t>
    </dgm:pt>
    <dgm:pt modelId="{F3DFE879-D697-46ED-BC61-842716355D56}">
      <dgm:prSet custT="1"/>
      <dgm:spPr/>
      <dgm:t>
        <a:bodyPr/>
        <a:lstStyle/>
        <a:p>
          <a:pPr marL="0" lvl="0" indent="0" algn="ctr" defTabSz="488950">
            <a:lnSpc>
              <a:spcPct val="90000"/>
            </a:lnSpc>
            <a:spcBef>
              <a:spcPct val="0"/>
            </a:spcBef>
            <a:spcAft>
              <a:spcPct val="35000"/>
            </a:spcAft>
            <a:buNone/>
          </a:pPr>
          <a:r>
            <a:rPr lang="es-ES" sz="1400" b="0" kern="1200" dirty="0">
              <a:solidFill>
                <a:prstClr val="white"/>
              </a:solidFill>
              <a:latin typeface="Adobe Heiti Std R" panose="020B0400000000000000" pitchFamily="34" charset="-128"/>
              <a:ea typeface="Adobe Heiti Std R" panose="020B0400000000000000" pitchFamily="34" charset="-128"/>
              <a:cs typeface="+mn-cs"/>
            </a:rPr>
            <a:t>LU4: </a:t>
          </a:r>
          <a:r>
            <a:rPr lang="de-DE" sz="1400" b="0" kern="1200" dirty="0">
              <a:solidFill>
                <a:prstClr val="white"/>
              </a:solidFill>
              <a:ea typeface="Adobe Heiti Std R" panose="020B0400000000000000" pitchFamily="34" charset="-128"/>
              <a:cs typeface="+mn-cs"/>
            </a:rPr>
            <a:t>Funktionalität und Effizienz von Holzbauten</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gm:t>
    </dgm:pt>
    <dgm:pt modelId="{86814ACF-3775-43B9-9147-95330AF9AA8C}" type="parTrans" cxnId="{62994933-D290-4C64-A889-345072154410}">
      <dgm:prSet/>
      <dgm:spPr/>
      <dgm:t>
        <a:bodyPr/>
        <a:lstStyle/>
        <a:p>
          <a:endParaRPr lang="en-GB"/>
        </a:p>
      </dgm:t>
    </dgm:pt>
    <dgm:pt modelId="{11014791-5A59-442C-8C30-111FD478D7F6}" type="sibTrans" cxnId="{62994933-D290-4C64-A889-345072154410}">
      <dgm:prSet/>
      <dgm:spPr/>
      <dgm:t>
        <a:bodyPr/>
        <a:lstStyle/>
        <a:p>
          <a:endParaRPr lang="en-GB"/>
        </a:p>
      </dgm:t>
    </dgm:pt>
    <dgm:pt modelId="{2A58E80A-9F87-4912-9574-53C52BD899E6}">
      <dgm:prSet/>
      <dgm:spPr/>
      <dgm:t>
        <a:bodyPr/>
        <a:lstStyle/>
        <a:p>
          <a:pPr>
            <a:buFont typeface="Symbol" panose="05050102010706020507" pitchFamily="18" charset="2"/>
            <a:buChar char=""/>
          </a:pPr>
          <a:r>
            <a:rPr lang="de-DE" dirty="0"/>
            <a:t>Energieeffizienz von Holz als Baustoff und bei Holzkonstruktionen.</a:t>
          </a:r>
          <a:endParaRPr lang="en-GB" dirty="0"/>
        </a:p>
      </dgm:t>
    </dgm:pt>
    <dgm:pt modelId="{506E7350-B708-4EC9-A181-41D2861E7904}" type="parTrans" cxnId="{406BBFFE-7F68-42D0-91BC-66C1A98DB8D3}">
      <dgm:prSet/>
      <dgm:spPr/>
      <dgm:t>
        <a:bodyPr/>
        <a:lstStyle/>
        <a:p>
          <a:endParaRPr lang="en-GB"/>
        </a:p>
      </dgm:t>
    </dgm:pt>
    <dgm:pt modelId="{8E1AA419-A2AE-4CDB-ACF8-F6CD841B47F6}" type="sibTrans" cxnId="{406BBFFE-7F68-42D0-91BC-66C1A98DB8D3}">
      <dgm:prSet/>
      <dgm:spPr/>
      <dgm:t>
        <a:bodyPr/>
        <a:lstStyle/>
        <a:p>
          <a:endParaRPr lang="en-GB"/>
        </a:p>
      </dgm:t>
    </dgm:pt>
    <dgm:pt modelId="{8A4F803C-8DBB-49E5-B7A7-ACF033D2D8E6}">
      <dgm:prSet/>
      <dgm:spPr/>
      <dgm:t>
        <a:bodyPr/>
        <a:lstStyle/>
        <a:p>
          <a:pPr>
            <a:buFont typeface="Symbol" panose="05050102010706020507" pitchFamily="18" charset="2"/>
            <a:buChar char=""/>
          </a:pPr>
          <a:r>
            <a:rPr lang="de-DE" dirty="0"/>
            <a:t>Organisation der Arbeitsbereiche - Ergonomie und Arbeitssicherheit.</a:t>
          </a:r>
          <a:endParaRPr lang="de-AT" dirty="0"/>
        </a:p>
      </dgm:t>
    </dgm:pt>
    <dgm:pt modelId="{800A8A42-8D9A-4A2A-BC8C-38600FDB622B}" type="parTrans" cxnId="{65F25D7F-1898-45A0-BD38-FBBF868B3270}">
      <dgm:prSet/>
      <dgm:spPr/>
      <dgm:t>
        <a:bodyPr/>
        <a:lstStyle/>
        <a:p>
          <a:endParaRPr lang="de-AT"/>
        </a:p>
      </dgm:t>
    </dgm:pt>
    <dgm:pt modelId="{0C76BA4D-5554-40D6-B45D-8AAD0A51B6BD}" type="sibTrans" cxnId="{65F25D7F-1898-45A0-BD38-FBBF868B3270}">
      <dgm:prSet/>
      <dgm:spPr/>
      <dgm:t>
        <a:bodyPr/>
        <a:lstStyle/>
        <a:p>
          <a:endParaRPr lang="de-AT"/>
        </a:p>
      </dgm:t>
    </dgm:pt>
    <dgm:pt modelId="{4E3B1C1F-0B5C-46D5-A7C3-A88016DC9AB2}">
      <dgm:prSet/>
      <dgm:spPr/>
      <dgm:t>
        <a:bodyPr/>
        <a:lstStyle/>
        <a:p>
          <a:pPr>
            <a:buFont typeface="Symbol" panose="05050102010706020507" pitchFamily="18" charset="2"/>
            <a:buChar char=""/>
          </a:pPr>
          <a:r>
            <a:rPr lang="de-DE" dirty="0"/>
            <a:t>Transportieren und lagern von Bauten auf der Baustelle.</a:t>
          </a:r>
          <a:endParaRPr lang="de-AT" dirty="0"/>
        </a:p>
      </dgm:t>
    </dgm:pt>
    <dgm:pt modelId="{E20BB942-B453-4E1E-84E5-022FBC8605DB}" type="parTrans" cxnId="{2A2D096A-E115-4DF3-AC14-56366DD55961}">
      <dgm:prSet/>
      <dgm:spPr/>
      <dgm:t>
        <a:bodyPr/>
        <a:lstStyle/>
        <a:p>
          <a:endParaRPr lang="de-AT"/>
        </a:p>
      </dgm:t>
    </dgm:pt>
    <dgm:pt modelId="{3277668F-A9E2-44B4-B816-3C3A8A111BF6}" type="sibTrans" cxnId="{2A2D096A-E115-4DF3-AC14-56366DD55961}">
      <dgm:prSet/>
      <dgm:spPr/>
      <dgm:t>
        <a:bodyPr/>
        <a:lstStyle/>
        <a:p>
          <a:endParaRPr lang="de-AT"/>
        </a:p>
      </dgm:t>
    </dgm:pt>
    <dgm:pt modelId="{D6CE2A0C-ACF4-484F-BB7F-D5AD861C8300}">
      <dgm:prSet/>
      <dgm:spPr/>
      <dgm:t>
        <a:bodyPr/>
        <a:lstStyle/>
        <a:p>
          <a:pPr>
            <a:buFont typeface="Symbol" panose="05050102010706020507" pitchFamily="18" charset="2"/>
            <a:buChar char=""/>
          </a:pPr>
          <a:r>
            <a:rPr lang="de-AT" dirty="0"/>
            <a:t>Architekturentwurf - Zeichnungen und Pläne.</a:t>
          </a:r>
        </a:p>
      </dgm:t>
    </dgm:pt>
    <dgm:pt modelId="{A1F41D35-1D9C-426E-926D-A18BD56F8FF2}" type="parTrans" cxnId="{45DCD8A1-5EFA-4397-9176-0DA1E888EECB}">
      <dgm:prSet/>
      <dgm:spPr/>
      <dgm:t>
        <a:bodyPr/>
        <a:lstStyle/>
        <a:p>
          <a:endParaRPr lang="de-AT"/>
        </a:p>
      </dgm:t>
    </dgm:pt>
    <dgm:pt modelId="{71C96B42-C545-41D0-B810-CD947CDC9ABA}" type="sibTrans" cxnId="{45DCD8A1-5EFA-4397-9176-0DA1E888EECB}">
      <dgm:prSet/>
      <dgm:spPr/>
      <dgm:t>
        <a:bodyPr/>
        <a:lstStyle/>
        <a:p>
          <a:endParaRPr lang="de-AT"/>
        </a:p>
      </dgm:t>
    </dgm:pt>
    <dgm:pt modelId="{09FFD1BA-CF57-44AC-B359-E77797E32A94}">
      <dgm:prSet/>
      <dgm:spPr/>
      <dgm:t>
        <a:bodyPr/>
        <a:lstStyle/>
        <a:p>
          <a:pPr>
            <a:buFont typeface="Symbol" panose="05050102010706020507" pitchFamily="18" charset="2"/>
            <a:buChar char=""/>
          </a:pPr>
          <a:r>
            <a:rPr lang="de-DE" dirty="0"/>
            <a:t>Bauphysik, Installation einer Dampfsperre und Risiken der daraus resultierenden Kondensation.</a:t>
          </a:r>
          <a:endParaRPr lang="de-AT" dirty="0"/>
        </a:p>
      </dgm:t>
    </dgm:pt>
    <dgm:pt modelId="{85B7B908-D3CA-4DB4-AFBC-95E8519DEAFC}" type="parTrans" cxnId="{1757AA7D-4758-4E6A-983C-83718491A603}">
      <dgm:prSet/>
      <dgm:spPr/>
      <dgm:t>
        <a:bodyPr/>
        <a:lstStyle/>
        <a:p>
          <a:endParaRPr lang="de-AT"/>
        </a:p>
      </dgm:t>
    </dgm:pt>
    <dgm:pt modelId="{32DAFF14-46D9-44DC-8F12-9D7AD4F519A7}" type="sibTrans" cxnId="{1757AA7D-4758-4E6A-983C-83718491A603}">
      <dgm:prSet/>
      <dgm:spPr/>
      <dgm:t>
        <a:bodyPr/>
        <a:lstStyle/>
        <a:p>
          <a:endParaRPr lang="de-AT"/>
        </a:p>
      </dgm:t>
    </dgm:pt>
    <dgm:pt modelId="{FB6BBE29-291B-4226-9C34-D4510E102325}">
      <dgm:prSet/>
      <dgm:spPr/>
      <dgm:t>
        <a:bodyPr/>
        <a:lstStyle/>
        <a:p>
          <a:pPr>
            <a:buFont typeface="Symbol" panose="05050102010706020507" pitchFamily="18" charset="2"/>
            <a:buChar char=""/>
          </a:pPr>
          <a:r>
            <a:rPr lang="de-AT" dirty="0"/>
            <a:t>Brandsicherheit- und Brandschutzlösungen.</a:t>
          </a:r>
        </a:p>
      </dgm:t>
    </dgm:pt>
    <dgm:pt modelId="{E518498C-5377-494B-AE9D-27C0C342910D}" type="parTrans" cxnId="{7742FE34-8E09-4A21-B44E-9832CE2BA66F}">
      <dgm:prSet/>
      <dgm:spPr/>
      <dgm:t>
        <a:bodyPr/>
        <a:lstStyle/>
        <a:p>
          <a:endParaRPr lang="de-AT"/>
        </a:p>
      </dgm:t>
    </dgm:pt>
    <dgm:pt modelId="{C697A400-95CD-480C-8D62-C062660AD139}" type="sibTrans" cxnId="{7742FE34-8E09-4A21-B44E-9832CE2BA66F}">
      <dgm:prSet/>
      <dgm:spPr/>
      <dgm:t>
        <a:bodyPr/>
        <a:lstStyle/>
        <a:p>
          <a:endParaRPr lang="de-AT"/>
        </a:p>
      </dgm:t>
    </dgm:pt>
    <dgm:pt modelId="{D3B3D210-AEEF-48D8-A373-D73F6B7EAB88}">
      <dgm:prSet/>
      <dgm:spPr/>
      <dgm:t>
        <a:bodyPr/>
        <a:lstStyle/>
        <a:p>
          <a:pPr>
            <a:buFont typeface="Symbol" panose="05050102010706020507" pitchFamily="18" charset="2"/>
            <a:buChar char=""/>
          </a:pPr>
          <a:r>
            <a:rPr lang="de-DE" dirty="0"/>
            <a:t>Wärme- und Schalldämmung auf Holzbasis im Montageprozess.</a:t>
          </a:r>
          <a:endParaRPr lang="de-AT" dirty="0"/>
        </a:p>
      </dgm:t>
    </dgm:pt>
    <dgm:pt modelId="{506C1790-8822-4917-8CD0-1BB172B51D0C}" type="parTrans" cxnId="{D74DE936-CA9F-4C2F-B1A8-1E4C77269173}">
      <dgm:prSet/>
      <dgm:spPr/>
      <dgm:t>
        <a:bodyPr/>
        <a:lstStyle/>
        <a:p>
          <a:endParaRPr lang="de-AT"/>
        </a:p>
      </dgm:t>
    </dgm:pt>
    <dgm:pt modelId="{1D3E6C62-F775-49CF-902C-34CE3D88DB79}" type="sibTrans" cxnId="{D74DE936-CA9F-4C2F-B1A8-1E4C77269173}">
      <dgm:prSet/>
      <dgm:spPr/>
      <dgm:t>
        <a:bodyPr/>
        <a:lstStyle/>
        <a:p>
          <a:endParaRPr lang="de-AT"/>
        </a:p>
      </dgm:t>
    </dgm:pt>
    <dgm:pt modelId="{B0D67F94-5ACC-440B-9550-64ABB57C394C}">
      <dgm:prSet/>
      <dgm:spPr/>
      <dgm:t>
        <a:bodyPr/>
        <a:lstStyle/>
        <a:p>
          <a:pPr>
            <a:buFont typeface="Symbol" panose="05050102010706020507" pitchFamily="18" charset="2"/>
            <a:buChar char=""/>
          </a:pPr>
          <a:r>
            <a:rPr lang="de-AT" dirty="0"/>
            <a:t>Witterungseinflüsse auf Holzgebäude.</a:t>
          </a:r>
        </a:p>
      </dgm:t>
    </dgm:pt>
    <dgm:pt modelId="{C9496B05-A7FD-4EB7-B51D-D30C11CFB100}" type="parTrans" cxnId="{75ED09A5-5B29-4688-8081-E4615ACA2FA8}">
      <dgm:prSet/>
      <dgm:spPr/>
      <dgm:t>
        <a:bodyPr/>
        <a:lstStyle/>
        <a:p>
          <a:endParaRPr lang="de-AT"/>
        </a:p>
      </dgm:t>
    </dgm:pt>
    <dgm:pt modelId="{813B5B41-609D-4148-80EF-41FEA4973192}" type="sibTrans" cxnId="{75ED09A5-5B29-4688-8081-E4615ACA2FA8}">
      <dgm:prSet/>
      <dgm:spPr/>
      <dgm:t>
        <a:bodyPr/>
        <a:lstStyle/>
        <a:p>
          <a:endParaRPr lang="de-AT"/>
        </a:p>
      </dgm:t>
    </dgm:pt>
    <dgm:pt modelId="{6C4AC288-6B4B-49EA-864B-A42EC4BC981D}">
      <dgm:prSet/>
      <dgm:spPr/>
      <dgm:t>
        <a:bodyPr/>
        <a:lstStyle/>
        <a:p>
          <a:pPr>
            <a:buFont typeface="Symbol" panose="05050102010706020507" pitchFamily="18" charset="2"/>
            <a:buChar char=""/>
          </a:pPr>
          <a:r>
            <a:rPr lang="de-DE" dirty="0"/>
            <a:t>Schulungen für Sanitärinstallationen, Trockenbau, Abdichtung.</a:t>
          </a:r>
          <a:endParaRPr lang="de-AT" dirty="0"/>
        </a:p>
      </dgm:t>
    </dgm:pt>
    <dgm:pt modelId="{45540D33-5A75-42AE-8479-79FD0FCF513B}" type="parTrans" cxnId="{6D720EC4-436C-44A1-AD99-2ADE619834B9}">
      <dgm:prSet/>
      <dgm:spPr/>
      <dgm:t>
        <a:bodyPr/>
        <a:lstStyle/>
        <a:p>
          <a:endParaRPr lang="de-AT"/>
        </a:p>
      </dgm:t>
    </dgm:pt>
    <dgm:pt modelId="{F3299823-603D-4A90-9B92-C5EE80B28043}" type="sibTrans" cxnId="{6D720EC4-436C-44A1-AD99-2ADE619834B9}">
      <dgm:prSet/>
      <dgm:spPr/>
      <dgm:t>
        <a:bodyPr/>
        <a:lstStyle/>
        <a:p>
          <a:endParaRPr lang="de-AT"/>
        </a:p>
      </dgm:t>
    </dgm:pt>
    <dgm:pt modelId="{2D3510ED-179F-4178-AAC1-AB6593426734}">
      <dgm:prSet/>
      <dgm:spPr/>
      <dgm:t>
        <a:bodyPr/>
        <a:lstStyle/>
        <a:p>
          <a:pPr>
            <a:buFont typeface="Symbol" panose="05050102010706020507" pitchFamily="18" charset="2"/>
            <a:buChar char=""/>
          </a:pPr>
          <a:r>
            <a:rPr lang="de-DE" dirty="0"/>
            <a:t>Einblick in Heizungs-, Lüftungs-, Klima-, Beleuchtungs-, Informations- und Kommunikationstechnologiesysteme         und deren Anwendungen </a:t>
          </a:r>
          <a:r>
            <a:rPr lang="de-AT" dirty="0"/>
            <a:t>in modernen Gebäuden.</a:t>
          </a:r>
        </a:p>
      </dgm:t>
    </dgm:pt>
    <dgm:pt modelId="{38C5AF8D-7D26-4336-B490-BB7B5C97FE2A}" type="parTrans" cxnId="{89A04498-5F38-4030-ACFD-EDD021E2C045}">
      <dgm:prSet/>
      <dgm:spPr/>
      <dgm:t>
        <a:bodyPr/>
        <a:lstStyle/>
        <a:p>
          <a:endParaRPr lang="de-AT"/>
        </a:p>
      </dgm:t>
    </dgm:pt>
    <dgm:pt modelId="{0725E771-D895-4D5D-BE08-67DDAE003D95}" type="sibTrans" cxnId="{89A04498-5F38-4030-ACFD-EDD021E2C045}">
      <dgm:prSet/>
      <dgm:spPr/>
      <dgm:t>
        <a:bodyPr/>
        <a:lstStyle/>
        <a:p>
          <a:endParaRPr lang="de-AT"/>
        </a:p>
      </dgm:t>
    </dgm:pt>
    <dgm:pt modelId="{6A4C28A9-9DD4-423E-AAEE-1CDF5CF8B59D}" type="pres">
      <dgm:prSet presAssocID="{1FC7E555-271F-4F12-80E4-861EDC007365}" presName="Name0" presStyleCnt="0">
        <dgm:presLayoutVars>
          <dgm:dir/>
          <dgm:animLvl val="lvl"/>
          <dgm:resizeHandles val="exact"/>
        </dgm:presLayoutVars>
      </dgm:prSet>
      <dgm:spPr/>
    </dgm:pt>
    <dgm:pt modelId="{C1E97B5B-004D-4A89-BC7D-2583ED9D82C5}" type="pres">
      <dgm:prSet presAssocID="{46CD7DB0-BF86-48C9-A4E1-6BF59BE8574B}" presName="composite" presStyleCnt="0"/>
      <dgm:spPr/>
    </dgm:pt>
    <dgm:pt modelId="{99005F0C-6AA2-4A5A-92E9-88CCC4134124}" type="pres">
      <dgm:prSet presAssocID="{46CD7DB0-BF86-48C9-A4E1-6BF59BE8574B}" presName="parTx" presStyleLbl="alignNode1" presStyleIdx="0" presStyleCnt="2">
        <dgm:presLayoutVars>
          <dgm:chMax val="0"/>
          <dgm:chPref val="0"/>
          <dgm:bulletEnabled val="1"/>
        </dgm:presLayoutVars>
      </dgm:prSet>
      <dgm:spPr/>
    </dgm:pt>
    <dgm:pt modelId="{9E11164B-CC2C-47C8-B576-DFD71A43EE60}" type="pres">
      <dgm:prSet presAssocID="{46CD7DB0-BF86-48C9-A4E1-6BF59BE8574B}" presName="desTx" presStyleLbl="alignAccFollowNode1" presStyleIdx="0" presStyleCnt="2">
        <dgm:presLayoutVars>
          <dgm:bulletEnabled val="1"/>
        </dgm:presLayoutVars>
      </dgm:prSet>
      <dgm:spPr/>
    </dgm:pt>
    <dgm:pt modelId="{8FA780D7-7DBB-42FC-9E73-50064DB78B55}" type="pres">
      <dgm:prSet presAssocID="{5185A791-8230-4005-A330-F309F216DDE4}" presName="space" presStyleCnt="0"/>
      <dgm:spPr/>
    </dgm:pt>
    <dgm:pt modelId="{4E6F06FF-47D9-4EA7-A957-3B5CD17808F9}" type="pres">
      <dgm:prSet presAssocID="{F3DFE879-D697-46ED-BC61-842716355D56}" presName="composite" presStyleCnt="0"/>
      <dgm:spPr/>
    </dgm:pt>
    <dgm:pt modelId="{E0D17CCE-8D8C-4D64-B866-8C2065A271E9}" type="pres">
      <dgm:prSet presAssocID="{F3DFE879-D697-46ED-BC61-842716355D56}" presName="parTx" presStyleLbl="alignNode1" presStyleIdx="1" presStyleCnt="2">
        <dgm:presLayoutVars>
          <dgm:chMax val="0"/>
          <dgm:chPref val="0"/>
          <dgm:bulletEnabled val="1"/>
        </dgm:presLayoutVars>
      </dgm:prSet>
      <dgm:spPr/>
    </dgm:pt>
    <dgm:pt modelId="{C705A925-160C-46AF-9751-F1C8824A7D6E}" type="pres">
      <dgm:prSet presAssocID="{F3DFE879-D697-46ED-BC61-842716355D56}" presName="desTx" presStyleLbl="alignAccFollowNode1" presStyleIdx="1" presStyleCnt="2">
        <dgm:presLayoutVars>
          <dgm:bulletEnabled val="1"/>
        </dgm:presLayoutVars>
      </dgm:prSet>
      <dgm:spPr/>
    </dgm:pt>
  </dgm:ptLst>
  <dgm:cxnLst>
    <dgm:cxn modelId="{BEF7712F-5EC8-4F3C-8CCE-2343187A0B49}" type="presOf" srcId="{09FFD1BA-CF57-44AC-B359-E77797E32A94}" destId="{9E11164B-CC2C-47C8-B576-DFD71A43EE60}" srcOrd="0" destOrd="4" presId="urn:microsoft.com/office/officeart/2005/8/layout/hList1"/>
    <dgm:cxn modelId="{62994933-D290-4C64-A889-345072154410}" srcId="{1FC7E555-271F-4F12-80E4-861EDC007365}" destId="{F3DFE879-D697-46ED-BC61-842716355D56}" srcOrd="1" destOrd="0" parTransId="{86814ACF-3775-43B9-9147-95330AF9AA8C}" sibTransId="{11014791-5A59-442C-8C30-111FD478D7F6}"/>
    <dgm:cxn modelId="{7742FE34-8E09-4A21-B44E-9832CE2BA66F}" srcId="{46CD7DB0-BF86-48C9-A4E1-6BF59BE8574B}" destId="{FB6BBE29-291B-4226-9C34-D4510E102325}" srcOrd="5" destOrd="0" parTransId="{E518498C-5377-494B-AE9D-27C0C342910D}" sibTransId="{C697A400-95CD-480C-8D62-C062660AD139}"/>
    <dgm:cxn modelId="{D74DE936-CA9F-4C2F-B1A8-1E4C77269173}" srcId="{46CD7DB0-BF86-48C9-A4E1-6BF59BE8574B}" destId="{D3B3D210-AEEF-48D8-A373-D73F6B7EAB88}" srcOrd="6" destOrd="0" parTransId="{506C1790-8822-4917-8CD0-1BB172B51D0C}" sibTransId="{1D3E6C62-F775-49CF-902C-34CE3D88DB79}"/>
    <dgm:cxn modelId="{16AD073E-0D86-4839-8D1B-3DE39CBF5B51}" type="presOf" srcId="{1FC7E555-271F-4F12-80E4-861EDC007365}" destId="{6A4C28A9-9DD4-423E-AAEE-1CDF5CF8B59D}" srcOrd="0" destOrd="0" presId="urn:microsoft.com/office/officeart/2005/8/layout/hList1"/>
    <dgm:cxn modelId="{6795B960-53FB-4B65-964F-66BCCC8F6A35}" type="presOf" srcId="{F3DFE879-D697-46ED-BC61-842716355D56}" destId="{E0D17CCE-8D8C-4D64-B866-8C2065A271E9}" srcOrd="0" destOrd="0" presId="urn:microsoft.com/office/officeart/2005/8/layout/hList1"/>
    <dgm:cxn modelId="{2A2D096A-E115-4DF3-AC14-56366DD55961}" srcId="{46CD7DB0-BF86-48C9-A4E1-6BF59BE8574B}" destId="{4E3B1C1F-0B5C-46D5-A7C3-A88016DC9AB2}" srcOrd="2" destOrd="0" parTransId="{E20BB942-B453-4E1E-84E5-022FBC8605DB}" sibTransId="{3277668F-A9E2-44B4-B816-3C3A8A111BF6}"/>
    <dgm:cxn modelId="{9CCFB450-A1A9-4D0B-B0F8-70345C5D332C}" type="presOf" srcId="{8A4F803C-8DBB-49E5-B7A7-ACF033D2D8E6}" destId="{9E11164B-CC2C-47C8-B576-DFD71A43EE60}" srcOrd="0" destOrd="1" presId="urn:microsoft.com/office/officeart/2005/8/layout/hList1"/>
    <dgm:cxn modelId="{61ED0C52-CD0D-4C9D-B702-484F0FC3F2BD}" type="presOf" srcId="{853D0FE7-7621-434A-AEFF-AAA1EBFE0A47}" destId="{9E11164B-CC2C-47C8-B576-DFD71A43EE60}" srcOrd="0" destOrd="0" presId="urn:microsoft.com/office/officeart/2005/8/layout/hList1"/>
    <dgm:cxn modelId="{1757AA7D-4758-4E6A-983C-83718491A603}" srcId="{46CD7DB0-BF86-48C9-A4E1-6BF59BE8574B}" destId="{09FFD1BA-CF57-44AC-B359-E77797E32A94}" srcOrd="4" destOrd="0" parTransId="{85B7B908-D3CA-4DB4-AFBC-95E8519DEAFC}" sibTransId="{32DAFF14-46D9-44DC-8F12-9D7AD4F519A7}"/>
    <dgm:cxn modelId="{65F25D7F-1898-45A0-BD38-FBBF868B3270}" srcId="{46CD7DB0-BF86-48C9-A4E1-6BF59BE8574B}" destId="{8A4F803C-8DBB-49E5-B7A7-ACF033D2D8E6}" srcOrd="1" destOrd="0" parTransId="{800A8A42-8D9A-4A2A-BC8C-38600FDB622B}" sibTransId="{0C76BA4D-5554-40D6-B45D-8AAD0A51B6BD}"/>
    <dgm:cxn modelId="{2553CC81-E6B3-4708-875D-1C3DCF6639C9}" srcId="{46CD7DB0-BF86-48C9-A4E1-6BF59BE8574B}" destId="{853D0FE7-7621-434A-AEFF-AAA1EBFE0A47}" srcOrd="0" destOrd="0" parTransId="{7B34701D-DD42-44AC-B1D8-813AEF975F7C}" sibTransId="{78E10BE7-D26C-42C2-8173-66336F73EE39}"/>
    <dgm:cxn modelId="{2F5B5793-432B-4A1F-BA51-B33EBFF36E79}" type="presOf" srcId="{4E3B1C1F-0B5C-46D5-A7C3-A88016DC9AB2}" destId="{9E11164B-CC2C-47C8-B576-DFD71A43EE60}" srcOrd="0" destOrd="2" presId="urn:microsoft.com/office/officeart/2005/8/layout/hList1"/>
    <dgm:cxn modelId="{89A04498-5F38-4030-ACFD-EDD021E2C045}" srcId="{F3DFE879-D697-46ED-BC61-842716355D56}" destId="{2D3510ED-179F-4178-AAC1-AB6593426734}" srcOrd="3" destOrd="0" parTransId="{38C5AF8D-7D26-4336-B490-BB7B5C97FE2A}" sibTransId="{0725E771-D895-4D5D-BE08-67DDAE003D95}"/>
    <dgm:cxn modelId="{45DCD8A1-5EFA-4397-9176-0DA1E888EECB}" srcId="{46CD7DB0-BF86-48C9-A4E1-6BF59BE8574B}" destId="{D6CE2A0C-ACF4-484F-BB7F-D5AD861C8300}" srcOrd="3" destOrd="0" parTransId="{A1F41D35-1D9C-426E-926D-A18BD56F8FF2}" sibTransId="{71C96B42-C545-41D0-B810-CD947CDC9ABA}"/>
    <dgm:cxn modelId="{75ED09A5-5B29-4688-8081-E4615ACA2FA8}" srcId="{F3DFE879-D697-46ED-BC61-842716355D56}" destId="{B0D67F94-5ACC-440B-9550-64ABB57C394C}" srcOrd="1" destOrd="0" parTransId="{C9496B05-A7FD-4EB7-B51D-D30C11CFB100}" sibTransId="{813B5B41-609D-4148-80EF-41FEA4973192}"/>
    <dgm:cxn modelId="{4E7994B1-3B87-42E3-8020-C803430E2D89}" type="presOf" srcId="{D3B3D210-AEEF-48D8-A373-D73F6B7EAB88}" destId="{9E11164B-CC2C-47C8-B576-DFD71A43EE60}" srcOrd="0" destOrd="6" presId="urn:microsoft.com/office/officeart/2005/8/layout/hList1"/>
    <dgm:cxn modelId="{DF613CC2-9F99-4087-B389-97A03EFED961}" type="presOf" srcId="{2A58E80A-9F87-4912-9574-53C52BD899E6}" destId="{C705A925-160C-46AF-9751-F1C8824A7D6E}" srcOrd="0" destOrd="0" presId="urn:microsoft.com/office/officeart/2005/8/layout/hList1"/>
    <dgm:cxn modelId="{6D720EC4-436C-44A1-AD99-2ADE619834B9}" srcId="{F3DFE879-D697-46ED-BC61-842716355D56}" destId="{6C4AC288-6B4B-49EA-864B-A42EC4BC981D}" srcOrd="2" destOrd="0" parTransId="{45540D33-5A75-42AE-8479-79FD0FCF513B}" sibTransId="{F3299823-603D-4A90-9B92-C5EE80B28043}"/>
    <dgm:cxn modelId="{D1840BC7-5A05-4FC6-8D44-9FF23EB8149B}" type="presOf" srcId="{2D3510ED-179F-4178-AAC1-AB6593426734}" destId="{C705A925-160C-46AF-9751-F1C8824A7D6E}" srcOrd="0" destOrd="3" presId="urn:microsoft.com/office/officeart/2005/8/layout/hList1"/>
    <dgm:cxn modelId="{B404D5E3-5DC4-473F-A043-9F9695890FFF}" type="presOf" srcId="{B0D67F94-5ACC-440B-9550-64ABB57C394C}" destId="{C705A925-160C-46AF-9751-F1C8824A7D6E}" srcOrd="0" destOrd="1" presId="urn:microsoft.com/office/officeart/2005/8/layout/hList1"/>
    <dgm:cxn modelId="{3AC5F4E5-349D-40FB-BD7F-8F345FC97CF1}" type="presOf" srcId="{46CD7DB0-BF86-48C9-A4E1-6BF59BE8574B}" destId="{99005F0C-6AA2-4A5A-92E9-88CCC4134124}" srcOrd="0" destOrd="0" presId="urn:microsoft.com/office/officeart/2005/8/layout/hList1"/>
    <dgm:cxn modelId="{9BE532EE-2F1A-4BE9-BE41-7E1B16D68E22}" type="presOf" srcId="{D6CE2A0C-ACF4-484F-BB7F-D5AD861C8300}" destId="{9E11164B-CC2C-47C8-B576-DFD71A43EE60}" srcOrd="0" destOrd="3" presId="urn:microsoft.com/office/officeart/2005/8/layout/hList1"/>
    <dgm:cxn modelId="{01B8EAFD-6DC5-409A-AD9B-9E922F581379}" type="presOf" srcId="{6C4AC288-6B4B-49EA-864B-A42EC4BC981D}" destId="{C705A925-160C-46AF-9751-F1C8824A7D6E}" srcOrd="0" destOrd="2" presId="urn:microsoft.com/office/officeart/2005/8/layout/hList1"/>
    <dgm:cxn modelId="{772BB4FE-1041-46FD-85C5-DC9816CC4A34}" type="presOf" srcId="{FB6BBE29-291B-4226-9C34-D4510E102325}" destId="{9E11164B-CC2C-47C8-B576-DFD71A43EE60}" srcOrd="0" destOrd="5" presId="urn:microsoft.com/office/officeart/2005/8/layout/hList1"/>
    <dgm:cxn modelId="{406BBFFE-7F68-42D0-91BC-66C1A98DB8D3}" srcId="{F3DFE879-D697-46ED-BC61-842716355D56}" destId="{2A58E80A-9F87-4912-9574-53C52BD899E6}" srcOrd="0" destOrd="0" parTransId="{506E7350-B708-4EC9-A181-41D2861E7904}" sibTransId="{8E1AA419-A2AE-4CDB-ACF8-F6CD841B47F6}"/>
    <dgm:cxn modelId="{3DABF3FE-EF7C-40F0-BBF4-B28657F869F9}" srcId="{1FC7E555-271F-4F12-80E4-861EDC007365}" destId="{46CD7DB0-BF86-48C9-A4E1-6BF59BE8574B}" srcOrd="0" destOrd="0" parTransId="{6C3CCCAB-36B1-4407-BCA9-9F526CB2A802}" sibTransId="{5185A791-8230-4005-A330-F309F216DDE4}"/>
    <dgm:cxn modelId="{2166A1F9-2DCF-4432-992D-3F902C09A56B}" type="presParOf" srcId="{6A4C28A9-9DD4-423E-AAEE-1CDF5CF8B59D}" destId="{C1E97B5B-004D-4A89-BC7D-2583ED9D82C5}" srcOrd="0" destOrd="0" presId="urn:microsoft.com/office/officeart/2005/8/layout/hList1"/>
    <dgm:cxn modelId="{05DD5715-813A-4BF9-AE10-4D213C20DD0D}" type="presParOf" srcId="{C1E97B5B-004D-4A89-BC7D-2583ED9D82C5}" destId="{99005F0C-6AA2-4A5A-92E9-88CCC4134124}" srcOrd="0" destOrd="0" presId="urn:microsoft.com/office/officeart/2005/8/layout/hList1"/>
    <dgm:cxn modelId="{CC3B1E71-C8B5-4855-B7F9-023B203515EF}" type="presParOf" srcId="{C1E97B5B-004D-4A89-BC7D-2583ED9D82C5}" destId="{9E11164B-CC2C-47C8-B576-DFD71A43EE60}" srcOrd="1" destOrd="0" presId="urn:microsoft.com/office/officeart/2005/8/layout/hList1"/>
    <dgm:cxn modelId="{BB7C7E53-2F91-447B-A9C9-8A03FD289B83}" type="presParOf" srcId="{6A4C28A9-9DD4-423E-AAEE-1CDF5CF8B59D}" destId="{8FA780D7-7DBB-42FC-9E73-50064DB78B55}" srcOrd="1" destOrd="0" presId="urn:microsoft.com/office/officeart/2005/8/layout/hList1"/>
    <dgm:cxn modelId="{08DC7586-A168-4AFF-9FFD-94A10A3CEFE5}" type="presParOf" srcId="{6A4C28A9-9DD4-423E-AAEE-1CDF5CF8B59D}" destId="{4E6F06FF-47D9-4EA7-A957-3B5CD17808F9}" srcOrd="2" destOrd="0" presId="urn:microsoft.com/office/officeart/2005/8/layout/hList1"/>
    <dgm:cxn modelId="{2D27707E-A4F7-456B-9940-E3C225082FA4}" type="presParOf" srcId="{4E6F06FF-47D9-4EA7-A957-3B5CD17808F9}" destId="{E0D17CCE-8D8C-4D64-B866-8C2065A271E9}" srcOrd="0" destOrd="0" presId="urn:microsoft.com/office/officeart/2005/8/layout/hList1"/>
    <dgm:cxn modelId="{68FCAD6D-14B4-4150-808F-C19F999F2681}" type="presParOf" srcId="{4E6F06FF-47D9-4EA7-A957-3B5CD17808F9}" destId="{C705A925-160C-46AF-9751-F1C8824A7D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E0B35-C20B-436B-A4E6-B711AE52CC99}">
      <dsp:nvSpPr>
        <dsp:cNvPr id="0" name=""/>
        <dsp:cNvSpPr/>
      </dsp:nvSpPr>
      <dsp:spPr>
        <a:xfrm>
          <a:off x="-4571346" y="-568859"/>
          <a:ext cx="5445505" cy="5445505"/>
        </a:xfrm>
        <a:prstGeom prst="blockArc">
          <a:avLst>
            <a:gd name="adj1" fmla="val 18900000"/>
            <a:gd name="adj2" fmla="val 2700000"/>
            <a:gd name="adj3" fmla="val 397"/>
          </a:avLst>
        </a:prstGeom>
        <a:noFill/>
        <a:ln w="15875" cap="flat" cmpd="sng" algn="ctr">
          <a:solidFill>
            <a:schemeClr val="accent5">
              <a:lumMod val="50000"/>
            </a:schemeClr>
          </a:solidFill>
          <a:prstDash val="solid"/>
        </a:ln>
        <a:effectLst/>
      </dsp:spPr>
      <dsp:style>
        <a:lnRef idx="2">
          <a:scrgbClr r="0" g="0" b="0"/>
        </a:lnRef>
        <a:fillRef idx="0">
          <a:scrgbClr r="0" g="0" b="0"/>
        </a:fillRef>
        <a:effectRef idx="0">
          <a:scrgbClr r="0" g="0" b="0"/>
        </a:effectRef>
        <a:fontRef idx="minor"/>
      </dsp:style>
    </dsp:sp>
    <dsp:sp modelId="{FBCBA21B-C7ED-46AE-B476-4D35FF9B3278}">
      <dsp:nvSpPr>
        <dsp:cNvPr id="0" name=""/>
        <dsp:cNvSpPr/>
      </dsp:nvSpPr>
      <dsp:spPr>
        <a:xfrm>
          <a:off x="562199" y="404368"/>
          <a:ext cx="9472131"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5720" rIns="45720" bIns="45720" numCol="1" spcCol="1270" anchor="ctr" anchorCtr="0">
          <a:noAutofit/>
        </a:bodyPr>
        <a:lstStyle/>
        <a:p>
          <a:pPr marL="0" lvl="0" indent="0" algn="l" defTabSz="800100">
            <a:lnSpc>
              <a:spcPct val="90000"/>
            </a:lnSpc>
            <a:spcBef>
              <a:spcPct val="0"/>
            </a:spcBef>
            <a:spcAft>
              <a:spcPct val="35000"/>
            </a:spcAft>
            <a:buNone/>
          </a:pPr>
          <a:r>
            <a:rPr lang="de-DE" sz="1800" kern="1200" dirty="0">
              <a:solidFill>
                <a:prstClr val="black"/>
              </a:solidFill>
              <a:latin typeface="Speak Pro" panose="020F0502020204030204"/>
              <a:ea typeface="+mn-ea"/>
              <a:cs typeface="+mn-cs"/>
            </a:rPr>
            <a:t>Entwicklung neuer Schulungsinhalte über energieeffiziente Holzbauweisen und -anwendungen.</a:t>
          </a:r>
          <a:endParaRPr lang="es-ES" sz="1800" kern="1200" dirty="0">
            <a:solidFill>
              <a:prstClr val="black"/>
            </a:solidFill>
            <a:latin typeface="Speak Pro" panose="020F0502020204030204"/>
            <a:ea typeface="+mn-ea"/>
            <a:cs typeface="+mn-cs"/>
          </a:endParaRPr>
        </a:p>
      </dsp:txBody>
      <dsp:txXfrm>
        <a:off x="562199" y="404368"/>
        <a:ext cx="9472131" cy="808736"/>
      </dsp:txXfrm>
    </dsp:sp>
    <dsp:sp modelId="{0BA39AEE-9361-41D9-B635-D8C01C3D0AEE}">
      <dsp:nvSpPr>
        <dsp:cNvPr id="0" name=""/>
        <dsp:cNvSpPr/>
      </dsp:nvSpPr>
      <dsp:spPr>
        <a:xfrm>
          <a:off x="56739" y="303276"/>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39015CD8-9D84-4B1D-84C2-AEF94EFC1944}">
      <dsp:nvSpPr>
        <dsp:cNvPr id="0" name=""/>
        <dsp:cNvSpPr/>
      </dsp:nvSpPr>
      <dsp:spPr>
        <a:xfrm>
          <a:off x="856175" y="1617471"/>
          <a:ext cx="9178155"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3180" rIns="43180" bIns="43180" numCol="1" spcCol="1270" anchor="ctr" anchorCtr="0">
          <a:noAutofit/>
        </a:bodyPr>
        <a:lstStyle/>
        <a:p>
          <a:pPr marL="0" lvl="0" indent="0" algn="l" defTabSz="755650">
            <a:lnSpc>
              <a:spcPct val="90000"/>
            </a:lnSpc>
            <a:spcBef>
              <a:spcPct val="0"/>
            </a:spcBef>
            <a:spcAft>
              <a:spcPct val="35000"/>
            </a:spcAft>
            <a:buNone/>
          </a:pPr>
          <a:r>
            <a:rPr lang="de-DE" sz="1700" kern="1200" dirty="0">
              <a:solidFill>
                <a:schemeClr val="tx1"/>
              </a:solidFill>
            </a:rPr>
            <a:t>Entwicklung von Lehrmaterialien, Richtlinien zur Integration in die Berufsausbildung und einem Ausbilderleitfaden zur Unterstützung von Berufsausbildungsanbietern bei der Integration neuer Holzbautechnologien und -prozesse in ihr arbeitsbasiertes Lernen und Lehrlingsangebot.</a:t>
          </a:r>
        </a:p>
      </dsp:txBody>
      <dsp:txXfrm>
        <a:off x="856175" y="1617471"/>
        <a:ext cx="9178155" cy="808736"/>
      </dsp:txXfrm>
    </dsp:sp>
    <dsp:sp modelId="{D402C68C-ADA0-4BB8-9637-B4A5813996CC}">
      <dsp:nvSpPr>
        <dsp:cNvPr id="0" name=""/>
        <dsp:cNvSpPr/>
      </dsp:nvSpPr>
      <dsp:spPr>
        <a:xfrm>
          <a:off x="350715" y="1516379"/>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368317C4-D013-4620-A340-0F136F26A5C2}">
      <dsp:nvSpPr>
        <dsp:cNvPr id="0" name=""/>
        <dsp:cNvSpPr/>
      </dsp:nvSpPr>
      <dsp:spPr>
        <a:xfrm>
          <a:off x="562199" y="2830576"/>
          <a:ext cx="9472131"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5720" rIns="45720" bIns="45720" numCol="1" spcCol="1270" anchor="ctr" anchorCtr="0">
          <a:noAutofit/>
        </a:bodyPr>
        <a:lstStyle/>
        <a:p>
          <a:pPr marL="0" lvl="0" indent="0" algn="l" defTabSz="800100">
            <a:lnSpc>
              <a:spcPct val="90000"/>
            </a:lnSpc>
            <a:spcBef>
              <a:spcPct val="0"/>
            </a:spcBef>
            <a:spcAft>
              <a:spcPct val="35000"/>
            </a:spcAft>
            <a:buNone/>
          </a:pPr>
          <a:r>
            <a:rPr lang="de-DE" sz="1800" kern="1200" dirty="0">
              <a:solidFill>
                <a:schemeClr val="tx1"/>
              </a:solidFill>
            </a:rPr>
            <a:t>Verbesserung der Zusammenarbeit zwischen Berufsausbildungsanbietern und Unternehmen, um Möglichkeiten zu schaffen, die es den Lernenden ermöglicht ihr erworbenes Wissen und Fähigkeiten in praktischen Arbeitssituationen anzuwenden.</a:t>
          </a:r>
          <a:endParaRPr lang="es-ES" sz="1800" kern="1200" dirty="0">
            <a:solidFill>
              <a:schemeClr val="tx1"/>
            </a:solidFill>
            <a:latin typeface="Speak Pro" panose="020F0502020204030204"/>
            <a:ea typeface="+mn-ea"/>
            <a:cs typeface="+mn-cs"/>
          </a:endParaRPr>
        </a:p>
      </dsp:txBody>
      <dsp:txXfrm>
        <a:off x="562199" y="2830576"/>
        <a:ext cx="9472131" cy="808736"/>
      </dsp:txXfrm>
    </dsp:sp>
    <dsp:sp modelId="{4A870ECE-823D-4E18-9A42-6701CC6414CF}">
      <dsp:nvSpPr>
        <dsp:cNvPr id="0" name=""/>
        <dsp:cNvSpPr/>
      </dsp:nvSpPr>
      <dsp:spPr>
        <a:xfrm>
          <a:off x="56739" y="2729484"/>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CA1AA-5A3F-49ED-99C0-E899DFAED454}">
      <dsp:nvSpPr>
        <dsp:cNvPr id="0" name=""/>
        <dsp:cNvSpPr/>
      </dsp:nvSpPr>
      <dsp:spPr>
        <a:xfrm>
          <a:off x="2427718" y="226813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1" kern="1200" noProof="0" dirty="0" err="1">
              <a:solidFill>
                <a:schemeClr val="tx1"/>
              </a:solidFill>
              <a:latin typeface="+mn-lt"/>
            </a:rPr>
            <a:t>Arbeitgeber</a:t>
          </a:r>
          <a:r>
            <a:rPr lang="en-GB" sz="1600" b="1" kern="1200" noProof="0" dirty="0">
              <a:solidFill>
                <a:schemeClr val="tx1"/>
              </a:solidFill>
              <a:latin typeface="+mn-lt"/>
            </a:rPr>
            <a:t> </a:t>
          </a:r>
          <a:r>
            <a:rPr lang="en-GB" sz="1600" b="1" kern="1200" noProof="0" dirty="0" err="1">
              <a:solidFill>
                <a:schemeClr val="tx1"/>
              </a:solidFill>
              <a:latin typeface="+mn-lt"/>
            </a:rPr>
            <a:t>im</a:t>
          </a:r>
          <a:r>
            <a:rPr lang="en-GB" sz="1600" b="1" kern="1200" noProof="0" dirty="0">
              <a:solidFill>
                <a:schemeClr val="tx1"/>
              </a:solidFill>
              <a:latin typeface="+mn-lt"/>
            </a:rPr>
            <a:t> </a:t>
          </a:r>
          <a:r>
            <a:rPr lang="en-GB" sz="1600" b="1" kern="1200" noProof="0" dirty="0" err="1">
              <a:solidFill>
                <a:schemeClr val="tx1"/>
              </a:solidFill>
              <a:latin typeface="+mn-lt"/>
            </a:rPr>
            <a:t>Bausektor</a:t>
          </a:r>
          <a:endParaRPr lang="en-GB" sz="1600" b="1" kern="1200" noProof="0" dirty="0">
            <a:solidFill>
              <a:schemeClr val="tx1"/>
            </a:solidFill>
            <a:latin typeface="+mn-lt"/>
          </a:endParaRPr>
        </a:p>
      </dsp:txBody>
      <dsp:txXfrm>
        <a:off x="2673988" y="2479602"/>
        <a:ext cx="1097421" cy="942340"/>
      </dsp:txXfrm>
    </dsp:sp>
    <dsp:sp modelId="{C7326F1D-990D-4871-B0C9-873E6F76162C}">
      <dsp:nvSpPr>
        <dsp:cNvPr id="0" name=""/>
        <dsp:cNvSpPr/>
      </dsp:nvSpPr>
      <dsp:spPr>
        <a:xfrm>
          <a:off x="2465655" y="28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22639D-CB6A-4B62-952D-E7D1499414EF}">
      <dsp:nvSpPr>
        <dsp:cNvPr id="0" name=""/>
        <dsp:cNvSpPr/>
      </dsp:nvSpPr>
      <dsp:spPr>
        <a:xfrm>
          <a:off x="1059474" y="1513408"/>
          <a:ext cx="1589961" cy="1365276"/>
        </a:xfrm>
        <a:prstGeom prst="hexagon">
          <a:avLst>
            <a:gd name="adj" fmla="val 25000"/>
            <a:gd name="vf" fmla="val 115470"/>
          </a:avLst>
        </a:prstGeom>
        <a:blipFill>
          <a:blip xmlns:r="http://schemas.openxmlformats.org/officeDocument/2006/relationships" r:embed="rId1"/>
          <a:srcRect/>
          <a:stretch>
            <a:fillRect l="-5000" r="-5000"/>
          </a:stretch>
        </a:blipFill>
        <a:ln w="12700" cap="flat" cmpd="sng" algn="ctr">
          <a:noFill/>
          <a:prstDash val="solid"/>
        </a:ln>
        <a:effectLst/>
      </dsp:spPr>
      <dsp:style>
        <a:lnRef idx="1">
          <a:scrgbClr r="0" g="0" b="0"/>
        </a:lnRef>
        <a:fillRef idx="1">
          <a:scrgbClr r="0" g="0" b="0"/>
        </a:fillRef>
        <a:effectRef idx="0">
          <a:scrgbClr r="0" g="0" b="0"/>
        </a:effectRef>
        <a:fontRef idx="minor"/>
      </dsp:style>
    </dsp:sp>
    <dsp:sp modelId="{E30707EE-AF53-426F-9601-ABF3E7BF6BEB}">
      <dsp:nvSpPr>
        <dsp:cNvPr id="0" name=""/>
        <dsp:cNvSpPr/>
      </dsp:nvSpPr>
      <dsp:spPr>
        <a:xfrm>
          <a:off x="2148674" y="269758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
              <a:satOff val="25"/>
              <a:lumOff val="-588"/>
              <a:alphaOff val="0"/>
            </a:schemeClr>
          </a:solidFill>
          <a:prstDash val="solid"/>
        </a:ln>
        <a:effectLst/>
      </dsp:spPr>
      <dsp:style>
        <a:lnRef idx="1">
          <a:scrgbClr r="0" g="0" b="0"/>
        </a:lnRef>
        <a:fillRef idx="1">
          <a:scrgbClr r="0" g="0" b="0"/>
        </a:fillRef>
        <a:effectRef idx="0">
          <a:scrgbClr r="0" g="0" b="0"/>
        </a:effectRef>
        <a:fontRef idx="minor"/>
      </dsp:style>
    </dsp:sp>
    <dsp:sp modelId="{FA1F1BF9-F862-4C95-BC7A-EED3CD6817A4}">
      <dsp:nvSpPr>
        <dsp:cNvPr id="0" name=""/>
        <dsp:cNvSpPr/>
      </dsp:nvSpPr>
      <dsp:spPr>
        <a:xfrm>
          <a:off x="3795962" y="1509452"/>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de-AT" sz="1400" b="1" kern="1200" noProof="0" dirty="0">
              <a:solidFill>
                <a:schemeClr val="tx1"/>
              </a:solidFill>
              <a:latin typeface="+mn-lt"/>
            </a:rPr>
            <a:t>Berufsbildende Ausbildung</a:t>
          </a:r>
          <a:r>
            <a:rPr lang="en-GB" sz="1400" b="1" kern="1200" noProof="0" dirty="0">
              <a:solidFill>
                <a:schemeClr val="tx1"/>
              </a:solidFill>
              <a:latin typeface="+mn-lt"/>
            </a:rPr>
            <a:t> &amp; </a:t>
          </a:r>
          <a:r>
            <a:rPr lang="en-GB" sz="1400" b="1" kern="1200" noProof="0" dirty="0" err="1">
              <a:solidFill>
                <a:schemeClr val="tx1"/>
              </a:solidFill>
              <a:latin typeface="+mn-lt"/>
            </a:rPr>
            <a:t>Arbeitsbasier</a:t>
          </a:r>
          <a:r>
            <a:rPr lang="en-GB" sz="1400" b="1" kern="1200" noProof="0" dirty="0">
              <a:solidFill>
                <a:schemeClr val="tx1"/>
              </a:solidFill>
              <a:latin typeface="+mn-lt"/>
            </a:rPr>
            <a:t>- </a:t>
          </a:r>
          <a:r>
            <a:rPr lang="en-GB" sz="1400" b="1" kern="1200" noProof="0" dirty="0" err="1">
              <a:solidFill>
                <a:schemeClr val="tx1"/>
              </a:solidFill>
              <a:latin typeface="+mn-lt"/>
            </a:rPr>
            <a:t>tes</a:t>
          </a:r>
          <a:r>
            <a:rPr lang="en-GB" sz="1400" b="1" kern="1200" noProof="0" dirty="0">
              <a:solidFill>
                <a:schemeClr val="tx1"/>
              </a:solidFill>
              <a:latin typeface="+mn-lt"/>
            </a:rPr>
            <a:t> </a:t>
          </a:r>
          <a:r>
            <a:rPr lang="en-GB" sz="1400" b="1" kern="1200" noProof="0" dirty="0" err="1">
              <a:solidFill>
                <a:schemeClr val="tx1"/>
              </a:solidFill>
              <a:latin typeface="+mn-lt"/>
            </a:rPr>
            <a:t>Lernen</a:t>
          </a:r>
          <a:r>
            <a:rPr lang="en-GB" sz="1400" b="1" kern="1200" noProof="0" dirty="0">
              <a:solidFill>
                <a:schemeClr val="tx1"/>
              </a:solidFill>
              <a:latin typeface="+mn-lt"/>
            </a:rPr>
            <a:t> </a:t>
          </a:r>
          <a:r>
            <a:rPr lang="de-AT" sz="1400" b="1" kern="1200" noProof="0" dirty="0">
              <a:solidFill>
                <a:schemeClr val="tx1"/>
              </a:solidFill>
              <a:latin typeface="+mn-lt"/>
            </a:rPr>
            <a:t>im Bausektor</a:t>
          </a:r>
          <a:endParaRPr lang="en-GB" sz="1400" b="1" kern="1200" noProof="0" dirty="0">
            <a:solidFill>
              <a:schemeClr val="tx1"/>
            </a:solidFill>
            <a:latin typeface="+mn-lt"/>
          </a:endParaRPr>
        </a:p>
      </dsp:txBody>
      <dsp:txXfrm>
        <a:off x="4042232" y="1720920"/>
        <a:ext cx="1097421" cy="942340"/>
      </dsp:txXfrm>
    </dsp:sp>
    <dsp:sp modelId="{59B5CEFA-A098-4F2E-B874-1366B341B52D}">
      <dsp:nvSpPr>
        <dsp:cNvPr id="0" name=""/>
        <dsp:cNvSpPr/>
      </dsp:nvSpPr>
      <dsp:spPr>
        <a:xfrm>
          <a:off x="4890220" y="2690112"/>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334025"/>
              <a:satOff val="49"/>
              <a:lumOff val="-1177"/>
              <a:alphaOff val="0"/>
            </a:schemeClr>
          </a:solidFill>
          <a:prstDash val="solid"/>
        </a:ln>
        <a:effectLst/>
      </dsp:spPr>
      <dsp:style>
        <a:lnRef idx="1">
          <a:scrgbClr r="0" g="0" b="0"/>
        </a:lnRef>
        <a:fillRef idx="1">
          <a:scrgbClr r="0" g="0" b="0"/>
        </a:fillRef>
        <a:effectRef idx="0">
          <a:scrgbClr r="0" g="0" b="0"/>
        </a:effectRef>
        <a:fontRef idx="minor"/>
      </dsp:style>
    </dsp:sp>
    <dsp:sp modelId="{58A37FA7-AB96-4B10-B690-BCC429A5ACCC}">
      <dsp:nvSpPr>
        <dsp:cNvPr id="0" name=""/>
        <dsp:cNvSpPr/>
      </dsp:nvSpPr>
      <dsp:spPr>
        <a:xfrm>
          <a:off x="5163363" y="2265496"/>
          <a:ext cx="1589961" cy="1365276"/>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33A0D330-08AA-414C-B8AF-98E74DEB6692}">
      <dsp:nvSpPr>
        <dsp:cNvPr id="0" name=""/>
        <dsp:cNvSpPr/>
      </dsp:nvSpPr>
      <dsp:spPr>
        <a:xfrm>
          <a:off x="5202143" y="287297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501037"/>
              <a:satOff val="74"/>
              <a:lumOff val="-1765"/>
              <a:alphaOff val="0"/>
            </a:schemeClr>
          </a:solidFill>
          <a:prstDash val="solid"/>
        </a:ln>
        <a:effectLst/>
      </dsp:spPr>
      <dsp:style>
        <a:lnRef idx="1">
          <a:scrgbClr r="0" g="0" b="0"/>
        </a:lnRef>
        <a:fillRef idx="1">
          <a:scrgbClr r="0" g="0" b="0"/>
        </a:fillRef>
        <a:effectRef idx="0">
          <a:scrgbClr r="0" g="0" b="0"/>
        </a:effectRef>
        <a:fontRef idx="minor"/>
      </dsp:style>
    </dsp:sp>
    <dsp:sp modelId="{04A122E2-5448-48FC-A4C6-8519A7AC3804}">
      <dsp:nvSpPr>
        <dsp:cNvPr id="0" name=""/>
        <dsp:cNvSpPr/>
      </dsp:nvSpPr>
      <dsp:spPr>
        <a:xfrm>
          <a:off x="2427718" y="759121"/>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de-DE" sz="1400" b="1" kern="1200" noProof="0" dirty="0">
              <a:solidFill>
                <a:schemeClr val="tx1"/>
              </a:solidFill>
              <a:latin typeface="+mn-lt"/>
            </a:rPr>
            <a:t>Anbieter von beruflicher Aus- und Weiterbildung &amp; Lernen am Arbeitsplatz</a:t>
          </a:r>
          <a:endParaRPr lang="en-GB" sz="1400" b="1" kern="1200" noProof="0" dirty="0">
            <a:solidFill>
              <a:schemeClr val="tx1"/>
            </a:solidFill>
            <a:latin typeface="+mn-lt"/>
          </a:endParaRPr>
        </a:p>
      </dsp:txBody>
      <dsp:txXfrm>
        <a:off x="2673988" y="970589"/>
        <a:ext cx="1097421" cy="942340"/>
      </dsp:txXfrm>
    </dsp:sp>
    <dsp:sp modelId="{878C28DB-5710-40C2-83A9-1BE7D39B3698}">
      <dsp:nvSpPr>
        <dsp:cNvPr id="0" name=""/>
        <dsp:cNvSpPr/>
      </dsp:nvSpPr>
      <dsp:spPr>
        <a:xfrm>
          <a:off x="3516918" y="78505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668050"/>
              <a:satOff val="98"/>
              <a:lumOff val="-2353"/>
              <a:alphaOff val="0"/>
            </a:schemeClr>
          </a:solidFill>
          <a:prstDash val="solid"/>
        </a:ln>
        <a:effectLst/>
      </dsp:spPr>
      <dsp:style>
        <a:lnRef idx="1">
          <a:scrgbClr r="0" g="0" b="0"/>
        </a:lnRef>
        <a:fillRef idx="1">
          <a:scrgbClr r="0" g="0" b="0"/>
        </a:fillRef>
        <a:effectRef idx="0">
          <a:scrgbClr r="0" g="0" b="0"/>
        </a:effectRef>
        <a:fontRef idx="minor"/>
      </dsp:style>
    </dsp:sp>
    <dsp:sp modelId="{F201E3AA-F5E5-4852-B3B4-3BE5388DC230}">
      <dsp:nvSpPr>
        <dsp:cNvPr id="0" name=""/>
        <dsp:cNvSpPr/>
      </dsp:nvSpPr>
      <dsp:spPr>
        <a:xfrm>
          <a:off x="3795962" y="0"/>
          <a:ext cx="1589961" cy="1365276"/>
        </a:xfrm>
        <a:prstGeom prst="hexagon">
          <a:avLst>
            <a:gd name="adj" fmla="val 25000"/>
            <a:gd name="vf" fmla="val 115470"/>
          </a:avLst>
        </a:prstGeom>
        <a:blipFill>
          <a:blip xmlns:r="http://schemas.openxmlformats.org/officeDocument/2006/relationships" r:embed="rId3" cstate="print">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t="-8000" b="-8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4E6D1C04-C09C-4A9A-A0E6-0CD716B29ED9}">
      <dsp:nvSpPr>
        <dsp:cNvPr id="0" name=""/>
        <dsp:cNvSpPr/>
      </dsp:nvSpPr>
      <dsp:spPr>
        <a:xfrm>
          <a:off x="3840643" y="60483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835062"/>
              <a:satOff val="123"/>
              <a:lumOff val="-2941"/>
              <a:alphaOff val="0"/>
            </a:schemeClr>
          </a:solidFill>
          <a:prstDash val="solid"/>
        </a:ln>
        <a:effectLst/>
      </dsp:spPr>
      <dsp:style>
        <a:lnRef idx="1">
          <a:scrgbClr r="0" g="0" b="0"/>
        </a:lnRef>
        <a:fillRef idx="1">
          <a:scrgbClr r="0" g="0" b="0"/>
        </a:fillRef>
        <a:effectRef idx="0">
          <a:scrgbClr r="0" g="0" b="0"/>
        </a:effectRef>
        <a:fontRef idx="minor"/>
      </dsp:style>
    </dsp:sp>
    <dsp:sp modelId="{6DFD7981-35D3-408C-963D-60994465D9E7}">
      <dsp:nvSpPr>
        <dsp:cNvPr id="0" name=""/>
        <dsp:cNvSpPr/>
      </dsp:nvSpPr>
      <dsp:spPr>
        <a:xfrm>
          <a:off x="5163363" y="75604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de-AT" sz="1500" b="1" kern="1200" noProof="0" dirty="0">
              <a:solidFill>
                <a:schemeClr val="tx1"/>
              </a:solidFill>
              <a:latin typeface="+mn-lt"/>
            </a:rPr>
            <a:t>Berufsausbildungsbehörden &amp; Berufsberatungsstellen</a:t>
          </a:r>
          <a:endParaRPr lang="en-GB" sz="1500" b="1" kern="1200" noProof="0" dirty="0">
            <a:solidFill>
              <a:schemeClr val="tx1"/>
            </a:solidFill>
            <a:latin typeface="+mn-lt"/>
          </a:endParaRPr>
        </a:p>
      </dsp:txBody>
      <dsp:txXfrm>
        <a:off x="5409633" y="967512"/>
        <a:ext cx="1097421" cy="942340"/>
      </dsp:txXfrm>
    </dsp:sp>
    <dsp:sp modelId="{F8F120EB-55CA-4CD1-AEB1-84783F75F0D9}">
      <dsp:nvSpPr>
        <dsp:cNvPr id="0" name=""/>
        <dsp:cNvSpPr/>
      </dsp:nvSpPr>
      <dsp:spPr>
        <a:xfrm>
          <a:off x="6539194" y="136088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002075"/>
              <a:satOff val="147"/>
              <a:lumOff val="-3530"/>
              <a:alphaOff val="0"/>
            </a:schemeClr>
          </a:solidFill>
          <a:prstDash val="solid"/>
        </a:ln>
        <a:effectLst/>
      </dsp:spPr>
      <dsp:style>
        <a:lnRef idx="1">
          <a:scrgbClr r="0" g="0" b="0"/>
        </a:lnRef>
        <a:fillRef idx="1">
          <a:scrgbClr r="0" g="0" b="0"/>
        </a:fillRef>
        <a:effectRef idx="0">
          <a:scrgbClr r="0" g="0" b="0"/>
        </a:effectRef>
        <a:fontRef idx="minor"/>
      </dsp:style>
    </dsp:sp>
    <dsp:sp modelId="{F456E5FD-AF72-4371-A5EF-83C25B995706}">
      <dsp:nvSpPr>
        <dsp:cNvPr id="0" name=""/>
        <dsp:cNvSpPr/>
      </dsp:nvSpPr>
      <dsp:spPr>
        <a:xfrm>
          <a:off x="6531607" y="1523518"/>
          <a:ext cx="1589961" cy="1365276"/>
        </a:xfrm>
        <a:prstGeom prst="hexagon">
          <a:avLst>
            <a:gd name="adj" fmla="val 25000"/>
            <a:gd name="vf" fmla="val 115470"/>
          </a:avLst>
        </a:prstGeom>
        <a:blipFill>
          <a:blip xmlns:r="http://schemas.openxmlformats.org/officeDocument/2006/relationships"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55F03969-5911-4940-933B-3C721E33C500}">
      <dsp:nvSpPr>
        <dsp:cNvPr id="0" name=""/>
        <dsp:cNvSpPr/>
      </dsp:nvSpPr>
      <dsp:spPr>
        <a:xfrm>
          <a:off x="6841843" y="1548133"/>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169087"/>
              <a:satOff val="172"/>
              <a:lumOff val="-4118"/>
              <a:alphaOff val="0"/>
            </a:schemeClr>
          </a:solidFill>
          <a:prstDash val="solid"/>
        </a:ln>
        <a:effectLst/>
      </dsp:spPr>
      <dsp:style>
        <a:lnRef idx="1">
          <a:scrgbClr r="0" g="0" b="0"/>
        </a:lnRef>
        <a:fillRef idx="1">
          <a:scrgbClr r="0" g="0" b="0"/>
        </a:fillRef>
        <a:effectRef idx="0">
          <a:scrgbClr r="0" g="0" b="0"/>
        </a:effectRef>
        <a:fontRef idx="minor"/>
      </dsp:style>
    </dsp:sp>
    <dsp:sp modelId="{0DBBC759-5570-4308-8041-9147F0CA8A39}">
      <dsp:nvSpPr>
        <dsp:cNvPr id="0" name=""/>
        <dsp:cNvSpPr/>
      </dsp:nvSpPr>
      <dsp:spPr>
        <a:xfrm>
          <a:off x="6531607" y="14505"/>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de-AT" sz="1400" b="1" kern="1200" noProof="0" dirty="0">
              <a:solidFill>
                <a:schemeClr val="tx1"/>
              </a:solidFill>
              <a:latin typeface="+mn-lt"/>
            </a:rPr>
            <a:t>Branchen-vertreter &amp; politische Entscheidungs-träger</a:t>
          </a:r>
          <a:endParaRPr lang="en-GB" sz="1400" b="1" kern="1200" noProof="0" dirty="0">
            <a:solidFill>
              <a:schemeClr val="tx1"/>
            </a:solidFill>
            <a:latin typeface="+mn-lt"/>
          </a:endParaRPr>
        </a:p>
      </dsp:txBody>
      <dsp:txXfrm>
        <a:off x="6777877" y="225973"/>
        <a:ext cx="1097421" cy="942340"/>
      </dsp:txXfrm>
    </dsp:sp>
    <dsp:sp modelId="{0106BD11-59A5-4B57-AF8E-6AA63383F661}">
      <dsp:nvSpPr>
        <dsp:cNvPr id="0" name=""/>
        <dsp:cNvSpPr/>
      </dsp:nvSpPr>
      <dsp:spPr>
        <a:xfrm>
          <a:off x="7907438" y="62637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336100"/>
              <a:satOff val="196"/>
              <a:lumOff val="-4706"/>
              <a:alphaOff val="0"/>
            </a:schemeClr>
          </a:solidFill>
          <a:prstDash val="solid"/>
        </a:ln>
        <a:effectLst/>
      </dsp:spPr>
      <dsp:style>
        <a:lnRef idx="1">
          <a:scrgbClr r="0" g="0" b="0"/>
        </a:lnRef>
        <a:fillRef idx="1">
          <a:scrgbClr r="0" g="0" b="0"/>
        </a:fillRef>
        <a:effectRef idx="0">
          <a:scrgbClr r="0" g="0" b="0"/>
        </a:effectRef>
        <a:fontRef idx="minor"/>
      </dsp:style>
    </dsp:sp>
    <dsp:sp modelId="{AC74F8A0-CB34-445C-B863-1FCDC14E6202}">
      <dsp:nvSpPr>
        <dsp:cNvPr id="0" name=""/>
        <dsp:cNvSpPr/>
      </dsp:nvSpPr>
      <dsp:spPr>
        <a:xfrm>
          <a:off x="7899851" y="776264"/>
          <a:ext cx="1589961" cy="1365276"/>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000" r="-1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DD9DED44-DEB4-4243-B81D-86A9BF90D613}">
      <dsp:nvSpPr>
        <dsp:cNvPr id="0" name=""/>
        <dsp:cNvSpPr/>
      </dsp:nvSpPr>
      <dsp:spPr>
        <a:xfrm>
          <a:off x="8216832" y="80659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503112"/>
              <a:satOff val="221"/>
              <a:lumOff val="-5294"/>
              <a:alphaOff val="0"/>
            </a:schemeClr>
          </a:solidFill>
          <a:prstDash val="solid"/>
        </a:ln>
        <a:effectLst/>
      </dsp:spPr>
      <dsp:style>
        <a:lnRef idx="1">
          <a:scrgbClr r="0" g="0" b="0"/>
        </a:lnRef>
        <a:fillRef idx="1">
          <a:scrgbClr r="0" g="0" b="0"/>
        </a:fillRef>
        <a:effectRef idx="0">
          <a:scrgbClr r="0" g="0" b="0"/>
        </a:effectRef>
        <a:fontRef idx="minor"/>
      </dsp:style>
    </dsp:sp>
    <dsp:sp modelId="{15B578F2-8161-4BB1-AE54-9CFA19206E2D}">
      <dsp:nvSpPr>
        <dsp:cNvPr id="0" name=""/>
        <dsp:cNvSpPr/>
      </dsp:nvSpPr>
      <dsp:spPr>
        <a:xfrm>
          <a:off x="7899851" y="2283079"/>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de-AT" sz="1600" b="1" kern="1200" noProof="0" dirty="0">
              <a:solidFill>
                <a:schemeClr val="tx1"/>
              </a:solidFill>
              <a:latin typeface="+mn-lt"/>
            </a:rPr>
            <a:t>Verbände, Netzwerke &amp; Sozialpartner</a:t>
          </a:r>
          <a:endParaRPr lang="en-GB" sz="1600" b="1" kern="1200" noProof="0" dirty="0">
            <a:solidFill>
              <a:schemeClr val="tx1"/>
            </a:solidFill>
            <a:latin typeface="+mn-lt"/>
          </a:endParaRPr>
        </a:p>
      </dsp:txBody>
      <dsp:txXfrm>
        <a:off x="8146121" y="2494547"/>
        <a:ext cx="1097421" cy="942340"/>
      </dsp:txXfrm>
    </dsp:sp>
    <dsp:sp modelId="{4DEEE8CC-E529-4B01-8CCB-FFC0450520A5}">
      <dsp:nvSpPr>
        <dsp:cNvPr id="0" name=""/>
        <dsp:cNvSpPr/>
      </dsp:nvSpPr>
      <dsp:spPr>
        <a:xfrm>
          <a:off x="8215146" y="34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5"/>
              <a:satOff val="245"/>
              <a:lumOff val="-5883"/>
              <a:alphaOff val="0"/>
            </a:schemeClr>
          </a:solidFill>
          <a:prstDash val="solid"/>
        </a:ln>
        <a:effectLst/>
      </dsp:spPr>
      <dsp:style>
        <a:lnRef idx="1">
          <a:scrgbClr r="0" g="0" b="0"/>
        </a:lnRef>
        <a:fillRef idx="1">
          <a:scrgbClr r="0" g="0" b="0"/>
        </a:fillRef>
        <a:effectRef idx="0">
          <a:scrgbClr r="0" g="0" b="0"/>
        </a:effectRef>
        <a:fontRef idx="minor"/>
      </dsp:style>
    </dsp:sp>
    <dsp:sp modelId="{8B3DB7FA-D7A1-4AC4-8CBD-AF0DF855B2B8}">
      <dsp:nvSpPr>
        <dsp:cNvPr id="0" name=""/>
        <dsp:cNvSpPr/>
      </dsp:nvSpPr>
      <dsp:spPr>
        <a:xfrm>
          <a:off x="6531607" y="3030332"/>
          <a:ext cx="1589961" cy="1365276"/>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5000" r="-15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E3041D22-5ACD-4CD5-9BB5-84D2A283B4FB}">
      <dsp:nvSpPr>
        <dsp:cNvPr id="0" name=""/>
        <dsp:cNvSpPr/>
      </dsp:nvSpPr>
      <dsp:spPr>
        <a:xfrm>
          <a:off x="7920084" y="362945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837137"/>
              <a:satOff val="270"/>
              <a:lumOff val="-6471"/>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5DE7-F7FC-4CB3-81A5-89530D10AE6E}">
      <dsp:nvSpPr>
        <dsp:cNvPr id="0" name=""/>
        <dsp:cNvSpPr/>
      </dsp:nvSpPr>
      <dsp:spPr>
        <a:xfrm>
          <a:off x="1372592" y="921460"/>
          <a:ext cx="1562334" cy="136813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FA55830-17BD-43B0-AC51-F79C46BBCFF3}">
      <dsp:nvSpPr>
        <dsp:cNvPr id="0" name=""/>
        <dsp:cNvSpPr/>
      </dsp:nvSpPr>
      <dsp:spPr>
        <a:xfrm>
          <a:off x="486328" y="2562189"/>
          <a:ext cx="329212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s-ES" sz="2100" b="1" kern="1200" dirty="0">
              <a:effectLst/>
              <a:latin typeface="Bahnschrift SemiBold SemiConden" panose="020B0502040204020203" pitchFamily="34" charset="0"/>
            </a:rPr>
            <a:t>O1 A</a:t>
          </a:r>
          <a:r>
            <a:rPr lang="de-AT" sz="2100" b="1" kern="1200" noProof="0" dirty="0" err="1">
              <a:effectLst/>
              <a:latin typeface="Bahnschrift SemiBold SemiConden" panose="020B0502040204020203" pitchFamily="34" charset="0"/>
            </a:rPr>
            <a:t>rbeitsbezogene</a:t>
          </a:r>
          <a:r>
            <a:rPr lang="de-AT" sz="2100" b="1" kern="1200" noProof="0" dirty="0">
              <a:effectLst/>
              <a:latin typeface="Bahnschrift SemiBold SemiConden" panose="020B0502040204020203" pitchFamily="34" charset="0"/>
            </a:rPr>
            <a:t> Lernergebnisse von UPWOOD</a:t>
          </a:r>
          <a:endParaRPr lang="en-GB" sz="2100" b="1" kern="1200" noProof="0" dirty="0">
            <a:effectLst/>
            <a:latin typeface="Bahnschrift SemiBold SemiConden" panose="020B0502040204020203" pitchFamily="34" charset="0"/>
          </a:endParaRPr>
        </a:p>
      </dsp:txBody>
      <dsp:txXfrm>
        <a:off x="486328" y="2562189"/>
        <a:ext cx="3292121" cy="647367"/>
      </dsp:txXfrm>
    </dsp:sp>
    <dsp:sp modelId="{98670840-0329-4479-BC9E-FBB20689B381}">
      <dsp:nvSpPr>
        <dsp:cNvPr id="0" name=""/>
        <dsp:cNvSpPr/>
      </dsp:nvSpPr>
      <dsp:spPr>
        <a:xfrm>
          <a:off x="531617" y="3481985"/>
          <a:ext cx="3064023" cy="169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de-DE" sz="1600" b="1" kern="1200" dirty="0"/>
            <a:t>Analyse des aktuellen und zukünftigen Kompetenz- sowie Wissensbedarfs, der zur Entstehung und Entwicklung von Lernergebnissen führt.</a:t>
          </a:r>
          <a:endParaRPr lang="es-ES" sz="1600" kern="1200" dirty="0"/>
        </a:p>
        <a:p>
          <a:pPr marL="0" lvl="0" indent="0" algn="ctr" defTabSz="711200">
            <a:lnSpc>
              <a:spcPct val="100000"/>
            </a:lnSpc>
            <a:spcBef>
              <a:spcPct val="0"/>
            </a:spcBef>
            <a:spcAft>
              <a:spcPct val="35000"/>
            </a:spcAft>
            <a:buNone/>
          </a:pPr>
          <a:endParaRPr lang="de-AT" sz="1600" b="1" kern="1200" dirty="0"/>
        </a:p>
      </dsp:txBody>
      <dsp:txXfrm>
        <a:off x="531617" y="3481985"/>
        <a:ext cx="3064023" cy="1697270"/>
      </dsp:txXfrm>
    </dsp:sp>
    <dsp:sp modelId="{9D6C4125-FA12-4B07-AA07-87A6395B0533}">
      <dsp:nvSpPr>
        <dsp:cNvPr id="0" name=""/>
        <dsp:cNvSpPr/>
      </dsp:nvSpPr>
      <dsp:spPr>
        <a:xfrm>
          <a:off x="6672887" y="1127840"/>
          <a:ext cx="1164332" cy="11503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F7CDD7F-A9C2-4E62-BF77-FF20C73DD6CD}">
      <dsp:nvSpPr>
        <dsp:cNvPr id="0" name=""/>
        <dsp:cNvSpPr/>
      </dsp:nvSpPr>
      <dsp:spPr>
        <a:xfrm>
          <a:off x="4696060" y="2367986"/>
          <a:ext cx="5110273"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O2 UPWOOD </a:t>
          </a:r>
          <a:r>
            <a:rPr lang="de-DE"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Lerneinheiten und freie Bildungsressourcen</a:t>
          </a:r>
          <a:endParaRPr lang="de-AT"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sp:txBody>
      <dsp:txXfrm>
        <a:off x="4696060" y="2367986"/>
        <a:ext cx="5110273" cy="647367"/>
      </dsp:txXfrm>
    </dsp:sp>
    <dsp:sp modelId="{22B52FA8-323D-4237-8579-6C0956CDE855}">
      <dsp:nvSpPr>
        <dsp:cNvPr id="0" name=""/>
        <dsp:cNvSpPr/>
      </dsp:nvSpPr>
      <dsp:spPr>
        <a:xfrm>
          <a:off x="4712676" y="3417902"/>
          <a:ext cx="5195639" cy="2146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de-DE" sz="1600" b="1" kern="1200" dirty="0"/>
            <a:t>Entwicklung einer Lehrplanstruktur für innovative und energieeffiziente Holzbautechniken, -methoden und praktischen Anwendungen. </a:t>
          </a:r>
        </a:p>
        <a:p>
          <a:pPr marL="0" lvl="0" indent="0" algn="ctr" defTabSz="711200">
            <a:lnSpc>
              <a:spcPct val="100000"/>
            </a:lnSpc>
            <a:spcBef>
              <a:spcPct val="0"/>
            </a:spcBef>
            <a:spcAft>
              <a:spcPct val="35000"/>
            </a:spcAft>
            <a:buNone/>
          </a:pPr>
          <a:r>
            <a:rPr lang="de-DE" sz="1600" b="1" kern="1200" dirty="0"/>
            <a:t>Erstellung entsprechender didaktischer Materialien, die als frei verfügbare Bildungsressourcen angeboten werden.</a:t>
          </a:r>
          <a:endParaRPr lang="en-GB" sz="1600" kern="1200" noProof="0" dirty="0"/>
        </a:p>
        <a:p>
          <a:pPr marL="0" lvl="0" indent="0" algn="ctr" defTabSz="711200">
            <a:lnSpc>
              <a:spcPct val="100000"/>
            </a:lnSpc>
            <a:spcBef>
              <a:spcPct val="0"/>
            </a:spcBef>
            <a:spcAft>
              <a:spcPct val="35000"/>
            </a:spcAft>
            <a:buNone/>
          </a:pPr>
          <a:endParaRPr lang="de-AT" sz="1600" b="1" kern="1200" dirty="0"/>
        </a:p>
      </dsp:txBody>
      <dsp:txXfrm>
        <a:off x="4712676" y="3417902"/>
        <a:ext cx="5195639" cy="2146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E680D-155B-47C3-9A52-78843AD6D5B6}">
      <dsp:nvSpPr>
        <dsp:cNvPr id="0" name=""/>
        <dsp:cNvSpPr/>
      </dsp:nvSpPr>
      <dsp:spPr>
        <a:xfrm>
          <a:off x="1480935" y="571866"/>
          <a:ext cx="1509048" cy="150904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0F20899-AF1D-406D-B655-4FA20D549732}">
      <dsp:nvSpPr>
        <dsp:cNvPr id="0" name=""/>
        <dsp:cNvSpPr/>
      </dsp:nvSpPr>
      <dsp:spPr>
        <a:xfrm>
          <a:off x="0" y="2269314"/>
          <a:ext cx="4311566" cy="936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Online </a:t>
          </a:r>
          <a:r>
            <a:rPr lang="en-GB" sz="2000" b="1" kern="1200" noProof="0" dirty="0" err="1">
              <a:solidFill>
                <a:prstClr val="black">
                  <a:hueOff val="0"/>
                  <a:satOff val="0"/>
                  <a:lumOff val="0"/>
                  <a:alphaOff val="0"/>
                </a:prstClr>
              </a:solidFill>
              <a:effectLst/>
              <a:latin typeface="Bahnschrift SemiBold SemiConden" panose="020B0502040204020203" pitchFamily="34" charset="0"/>
              <a:ea typeface="+mn-ea"/>
              <a:cs typeface="+mn-cs"/>
            </a:rPr>
            <a:t>Schulungs-Szenarien</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sp:txBody>
      <dsp:txXfrm>
        <a:off x="0" y="2269314"/>
        <a:ext cx="4311566" cy="936188"/>
      </dsp:txXfrm>
    </dsp:sp>
    <dsp:sp modelId="{487F79D7-FB55-41FC-A143-A3D5CDEC3469}">
      <dsp:nvSpPr>
        <dsp:cNvPr id="0" name=""/>
        <dsp:cNvSpPr/>
      </dsp:nvSpPr>
      <dsp:spPr>
        <a:xfrm>
          <a:off x="7501" y="3127319"/>
          <a:ext cx="4311566" cy="1231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DE" sz="1700" b="1" kern="1200" dirty="0">
              <a:solidFill>
                <a:prstClr val="black">
                  <a:hueOff val="0"/>
                  <a:satOff val="0"/>
                  <a:lumOff val="0"/>
                  <a:alphaOff val="0"/>
                </a:prstClr>
              </a:solidFill>
              <a:latin typeface="Speak Pro" panose="020F0502020204030204"/>
              <a:ea typeface="+mn-ea"/>
              <a:cs typeface="+mn-cs"/>
            </a:rPr>
            <a:t>Entwicklung, Prüfung und Bereitstellung von Online Schulungs-Szenarien für die Holzverarbeitung im Bauwesen, zur Förderung der Integration innovativer und flexibler Praktiken in die Berufsausbildung.</a:t>
          </a:r>
          <a:endParaRPr lang="es-ES" sz="1700" b="1" kern="1200" dirty="0">
            <a:solidFill>
              <a:prstClr val="black">
                <a:hueOff val="0"/>
                <a:satOff val="0"/>
                <a:lumOff val="0"/>
                <a:alphaOff val="0"/>
              </a:prstClr>
            </a:solidFill>
            <a:latin typeface="Speak Pro" panose="020F0502020204030204"/>
            <a:ea typeface="+mn-ea"/>
            <a:cs typeface="+mn-cs"/>
          </a:endParaRPr>
        </a:p>
      </dsp:txBody>
      <dsp:txXfrm>
        <a:off x="7501" y="3127319"/>
        <a:ext cx="4311566" cy="1231409"/>
      </dsp:txXfrm>
    </dsp:sp>
    <dsp:sp modelId="{426BE73A-46E6-404E-89AD-58C69354C72D}">
      <dsp:nvSpPr>
        <dsp:cNvPr id="0" name=""/>
        <dsp:cNvSpPr/>
      </dsp:nvSpPr>
      <dsp:spPr>
        <a:xfrm>
          <a:off x="6999581" y="621386"/>
          <a:ext cx="1509048" cy="150904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C98623C-C148-484C-BBC4-3976851C592A}">
      <dsp:nvSpPr>
        <dsp:cNvPr id="0" name=""/>
        <dsp:cNvSpPr/>
      </dsp:nvSpPr>
      <dsp:spPr>
        <a:xfrm>
          <a:off x="5081092" y="2143493"/>
          <a:ext cx="5490780" cy="93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a:t>
          </a:r>
          <a:r>
            <a:rPr lang="de-DE"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Rahmen für die Integration von Umweltaspekten in praxisorientierte Lehrpläne und Zertifizierungssysteme des Bausektors</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sp:txBody>
      <dsp:txXfrm>
        <a:off x="5081092" y="2143493"/>
        <a:ext cx="5490780" cy="938857"/>
      </dsp:txXfrm>
    </dsp:sp>
    <dsp:sp modelId="{92A671D0-B4CE-4333-977F-B01118B1280A}">
      <dsp:nvSpPr>
        <dsp:cNvPr id="0" name=""/>
        <dsp:cNvSpPr/>
      </dsp:nvSpPr>
      <dsp:spPr>
        <a:xfrm>
          <a:off x="5114163" y="3150023"/>
          <a:ext cx="5255627" cy="1231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DE" sz="1700" b="1" kern="1200" dirty="0">
              <a:solidFill>
                <a:prstClr val="black">
                  <a:hueOff val="0"/>
                  <a:satOff val="0"/>
                  <a:lumOff val="0"/>
                  <a:alphaOff val="0"/>
                </a:prstClr>
              </a:solidFill>
              <a:latin typeface="Speak Pro" panose="020F0502020204030204"/>
              <a:ea typeface="+mn-ea"/>
              <a:cs typeface="+mn-cs"/>
            </a:rPr>
            <a:t>Einbeziehung von wichtigen politischen Entscheidungsträgern und Interessengruppen zur Anerkennung der UPWOOD-Lernergebnisse sowie zur Förderung der Integration von Holverarbeitungs-Fähigkeiten als beruflichen Standard.</a:t>
          </a:r>
          <a:endParaRPr lang="es-ES" sz="1700" b="1" kern="1200" dirty="0">
            <a:solidFill>
              <a:prstClr val="black">
                <a:hueOff val="0"/>
                <a:satOff val="0"/>
                <a:lumOff val="0"/>
                <a:alphaOff val="0"/>
              </a:prstClr>
            </a:solidFill>
            <a:latin typeface="Speak Pro" panose="020F0502020204030204"/>
            <a:ea typeface="+mn-ea"/>
            <a:cs typeface="+mn-cs"/>
          </a:endParaRPr>
        </a:p>
      </dsp:txBody>
      <dsp:txXfrm>
        <a:off x="5114163" y="3150023"/>
        <a:ext cx="5255627" cy="12314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AD63E-AEF4-47DE-AA5F-C575543BB2E9}">
      <dsp:nvSpPr>
        <dsp:cNvPr id="0" name=""/>
        <dsp:cNvSpPr/>
      </dsp:nvSpPr>
      <dsp:spPr>
        <a:xfrm>
          <a:off x="49" y="43643"/>
          <a:ext cx="4700141" cy="688607"/>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bg1"/>
              </a:solidFill>
              <a:latin typeface="Adobe Heiti Std R" panose="020B0400000000000000" pitchFamily="34" charset="-128"/>
              <a:ea typeface="Adobe Heiti Std R" panose="020B0400000000000000" pitchFamily="34" charset="-128"/>
            </a:rPr>
            <a:t>LU1: </a:t>
          </a:r>
          <a:r>
            <a:rPr lang="de-DE" sz="1400" b="0" kern="1200" dirty="0">
              <a:solidFill>
                <a:schemeClr val="bg1"/>
              </a:solidFill>
              <a:ea typeface="Adobe Heiti Std R" panose="020B0400000000000000" pitchFamily="34" charset="-128"/>
            </a:rPr>
            <a:t>Holzqualitäten und ihre verschiedenen Anwendungsmöglichkeiten im Bau</a:t>
          </a:r>
          <a:endParaRPr lang="en-GB" sz="1400" b="0" kern="1200" dirty="0">
            <a:solidFill>
              <a:schemeClr val="bg1"/>
            </a:solidFill>
            <a:latin typeface="Adobe Heiti Std R" panose="020B0400000000000000" pitchFamily="34" charset="-128"/>
            <a:ea typeface="Adobe Heiti Std R" panose="020B0400000000000000" pitchFamily="34" charset="-128"/>
          </a:endParaRPr>
        </a:p>
      </dsp:txBody>
      <dsp:txXfrm>
        <a:off x="49" y="43643"/>
        <a:ext cx="4700141" cy="688607"/>
      </dsp:txXfrm>
    </dsp:sp>
    <dsp:sp modelId="{1D293B13-86C5-432E-A681-F5CB3F6A11B8}">
      <dsp:nvSpPr>
        <dsp:cNvPr id="0" name=""/>
        <dsp:cNvSpPr/>
      </dsp:nvSpPr>
      <dsp:spPr>
        <a:xfrm>
          <a:off x="49" y="732251"/>
          <a:ext cx="4700141" cy="333517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Holzeigenschaften (physikalisch-mechanisch, technologisch, betrieblich usw.), ihre Grenzen und Holzbauphysik.</a:t>
          </a:r>
          <a:endParaRPr lang="en-GB"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Möglichkeiten zur Verbesserung der Holzeigenschaften, Holzschutz und Haltbarkeit.</a:t>
          </a:r>
          <a:endParaRPr lang="de-AT"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Verfügbarkeit und Umweltfreundlichkeit von Holz als Baustoff.</a:t>
          </a:r>
          <a:endParaRPr lang="en-GB" sz="1800" kern="1200" dirty="0"/>
        </a:p>
      </dsp:txBody>
      <dsp:txXfrm>
        <a:off x="49" y="732251"/>
        <a:ext cx="4700141" cy="3335174"/>
      </dsp:txXfrm>
    </dsp:sp>
    <dsp:sp modelId="{F36B8218-887C-4CCC-9285-CEBC5F8448E4}">
      <dsp:nvSpPr>
        <dsp:cNvPr id="0" name=""/>
        <dsp:cNvSpPr/>
      </dsp:nvSpPr>
      <dsp:spPr>
        <a:xfrm>
          <a:off x="5128983" y="71980"/>
          <a:ext cx="4700141" cy="688607"/>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488950">
            <a:lnSpc>
              <a:spcPct val="90000"/>
            </a:lnSpc>
            <a:spcBef>
              <a:spcPct val="0"/>
            </a:spcBef>
            <a:spcAft>
              <a:spcPct val="35000"/>
            </a:spcAft>
            <a:buNone/>
          </a:pPr>
          <a:r>
            <a:rPr lang="es-ES" sz="1400" b="0" kern="1200" dirty="0">
              <a:solidFill>
                <a:prstClr val="white"/>
              </a:solidFill>
              <a:latin typeface="Adobe Heiti Std R" panose="020B0400000000000000" pitchFamily="34" charset="-128"/>
              <a:ea typeface="Adobe Heiti Std R" panose="020B0400000000000000" pitchFamily="34" charset="-128"/>
              <a:cs typeface="+mn-cs"/>
            </a:rPr>
            <a:t>LU2: </a:t>
          </a:r>
          <a:r>
            <a:rPr lang="de-AT" sz="1400" b="0" kern="1200" dirty="0">
              <a:solidFill>
                <a:prstClr val="white"/>
              </a:solidFill>
              <a:ea typeface="Adobe Heiti Std R" panose="020B0400000000000000" pitchFamily="34" charset="-128"/>
              <a:cs typeface="+mn-cs"/>
            </a:rPr>
            <a:t>Holzkonstruktion, Renovierung und Demontage</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sp:txBody>
      <dsp:txXfrm>
        <a:off x="5128983" y="71980"/>
        <a:ext cx="4700141" cy="688607"/>
      </dsp:txXfrm>
    </dsp:sp>
    <dsp:sp modelId="{CCE2EF00-CA9D-4491-B0AE-730A827091CB}">
      <dsp:nvSpPr>
        <dsp:cNvPr id="0" name=""/>
        <dsp:cNvSpPr/>
      </dsp:nvSpPr>
      <dsp:spPr>
        <a:xfrm>
          <a:off x="5128983" y="761166"/>
          <a:ext cx="4700141" cy="3335174"/>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Leistungsfähigkeit und Haltbarkeit von Holzkonstruktionen.</a:t>
          </a:r>
          <a:endParaRPr lang="en-GB"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Richtlinien für die Arbeit mit Schnittholz, Holzwerkstoffplatten und Holzwerkstoffen.</a:t>
          </a:r>
          <a:endParaRPr lang="de-AT"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Richtlinien für die Arbeit mit Brettschichtholz (BSH) und Brettsperrholz (BSP).</a:t>
          </a:r>
          <a:endParaRPr lang="de-AT"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Richtlinien für die Arbeit mit verschiedenen Bauprodukten (Fenster, Türen usw.).</a:t>
          </a:r>
          <a:endParaRPr lang="de-AT"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Verwendung von Bindern und Klebstoffen.</a:t>
          </a:r>
          <a:endParaRPr lang="de-AT"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Renovierung, Umbau und Demontage von Holzelementen.</a:t>
          </a:r>
          <a:endParaRPr lang="de-AT"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de-AT" sz="1800" kern="1200" dirty="0"/>
            <a:t>Holzdachstühle.</a:t>
          </a:r>
        </a:p>
      </dsp:txBody>
      <dsp:txXfrm>
        <a:off x="5128983" y="761166"/>
        <a:ext cx="4700141" cy="33351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05F0C-6AA2-4A5A-92E9-88CCC4134124}">
      <dsp:nvSpPr>
        <dsp:cNvPr id="0" name=""/>
        <dsp:cNvSpPr/>
      </dsp:nvSpPr>
      <dsp:spPr>
        <a:xfrm>
          <a:off x="49" y="11820"/>
          <a:ext cx="4700141" cy="688607"/>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prstClr val="white"/>
              </a:solidFill>
              <a:latin typeface="Adobe Heiti Std R" panose="020B0400000000000000" pitchFamily="34" charset="-128"/>
              <a:ea typeface="Adobe Heiti Std R" panose="020B0400000000000000" pitchFamily="34" charset="-128"/>
              <a:cs typeface="+mn-cs"/>
            </a:rPr>
            <a:t>LU3: </a:t>
          </a:r>
          <a:r>
            <a:rPr lang="de-AT" sz="1400" b="0" kern="1200" dirty="0">
              <a:solidFill>
                <a:prstClr val="white"/>
              </a:solidFill>
              <a:ea typeface="Adobe Heiti Std R" panose="020B0400000000000000" pitchFamily="34" charset="-128"/>
              <a:cs typeface="+mn-cs"/>
            </a:rPr>
            <a:t>Montagemanagement für Holzkonstruktionen auf der Baustelle</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sp:txBody>
      <dsp:txXfrm>
        <a:off x="49" y="11820"/>
        <a:ext cx="4700141" cy="688607"/>
      </dsp:txXfrm>
    </dsp:sp>
    <dsp:sp modelId="{9E11164B-CC2C-47C8-B576-DFD71A43EE60}">
      <dsp:nvSpPr>
        <dsp:cNvPr id="0" name=""/>
        <dsp:cNvSpPr/>
      </dsp:nvSpPr>
      <dsp:spPr>
        <a:xfrm>
          <a:off x="49" y="700427"/>
          <a:ext cx="4700141" cy="335987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de-AT" sz="1800" kern="1200" dirty="0"/>
            <a:t>Arbeitsplanung und Teammanagement.</a:t>
          </a:r>
          <a:endParaRPr lang="en-GB"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Organisation der Arbeitsbereiche - Ergonomie und Arbeitssicherheit.</a:t>
          </a:r>
          <a:endParaRPr lang="de-AT"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Transportieren und lagern von Bauten auf der Baustelle.</a:t>
          </a:r>
          <a:endParaRPr lang="de-AT"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de-AT" sz="1800" kern="1200" dirty="0"/>
            <a:t>Architekturentwurf - Zeichnungen und Pläne.</a:t>
          </a:r>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Bauphysik, Installation einer Dampfsperre und Risiken der daraus resultierenden Kondensation.</a:t>
          </a:r>
          <a:endParaRPr lang="de-AT"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de-AT" sz="1800" kern="1200" dirty="0"/>
            <a:t>Brandsicherheit- und Brandschutzlösungen.</a:t>
          </a:r>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Wärme- und Schalldämmung auf Holzbasis im Montageprozess.</a:t>
          </a:r>
          <a:endParaRPr lang="de-AT" sz="1800" kern="1200" dirty="0"/>
        </a:p>
      </dsp:txBody>
      <dsp:txXfrm>
        <a:off x="49" y="700427"/>
        <a:ext cx="4700141" cy="3359879"/>
      </dsp:txXfrm>
    </dsp:sp>
    <dsp:sp modelId="{E0D17CCE-8D8C-4D64-B866-8C2065A271E9}">
      <dsp:nvSpPr>
        <dsp:cNvPr id="0" name=""/>
        <dsp:cNvSpPr/>
      </dsp:nvSpPr>
      <dsp:spPr>
        <a:xfrm>
          <a:off x="5358209" y="11820"/>
          <a:ext cx="4700141" cy="688607"/>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488950">
            <a:lnSpc>
              <a:spcPct val="90000"/>
            </a:lnSpc>
            <a:spcBef>
              <a:spcPct val="0"/>
            </a:spcBef>
            <a:spcAft>
              <a:spcPct val="35000"/>
            </a:spcAft>
            <a:buNone/>
          </a:pPr>
          <a:r>
            <a:rPr lang="es-ES" sz="1400" b="0" kern="1200" dirty="0">
              <a:solidFill>
                <a:prstClr val="white"/>
              </a:solidFill>
              <a:latin typeface="Adobe Heiti Std R" panose="020B0400000000000000" pitchFamily="34" charset="-128"/>
              <a:ea typeface="Adobe Heiti Std R" panose="020B0400000000000000" pitchFamily="34" charset="-128"/>
              <a:cs typeface="+mn-cs"/>
            </a:rPr>
            <a:t>LU4: </a:t>
          </a:r>
          <a:r>
            <a:rPr lang="de-DE" sz="1400" b="0" kern="1200" dirty="0">
              <a:solidFill>
                <a:prstClr val="white"/>
              </a:solidFill>
              <a:ea typeface="Adobe Heiti Std R" panose="020B0400000000000000" pitchFamily="34" charset="-128"/>
              <a:cs typeface="+mn-cs"/>
            </a:rPr>
            <a:t>Funktionalität und Effizienz von Holzbauten</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sp:txBody>
      <dsp:txXfrm>
        <a:off x="5358209" y="11820"/>
        <a:ext cx="4700141" cy="688607"/>
      </dsp:txXfrm>
    </dsp:sp>
    <dsp:sp modelId="{C705A925-160C-46AF-9751-F1C8824A7D6E}">
      <dsp:nvSpPr>
        <dsp:cNvPr id="0" name=""/>
        <dsp:cNvSpPr/>
      </dsp:nvSpPr>
      <dsp:spPr>
        <a:xfrm>
          <a:off x="5358209" y="700427"/>
          <a:ext cx="4700141" cy="3359879"/>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Energieeffizienz von Holz als Baustoff und bei Holzkonstruktionen.</a:t>
          </a:r>
          <a:endParaRPr lang="en-GB"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de-AT" sz="1800" kern="1200" dirty="0"/>
            <a:t>Witterungseinflüsse auf Holzgebäude.</a:t>
          </a:r>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Schulungen für Sanitärinstallationen, Trockenbau, Abdichtung.</a:t>
          </a:r>
          <a:endParaRPr lang="de-AT"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Einblick in Heizungs-, Lüftungs-, Klima-, Beleuchtungs-, Informations- und Kommunikationstechnologiesysteme         und deren Anwendungen </a:t>
          </a:r>
          <a:r>
            <a:rPr lang="de-AT" sz="1800" kern="1200" dirty="0"/>
            <a:t>in modernen Gebäuden.</a:t>
          </a:r>
        </a:p>
      </dsp:txBody>
      <dsp:txXfrm>
        <a:off x="5358209" y="700427"/>
        <a:ext cx="4700141" cy="335987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16.12.2020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‹Nr.›</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F3964F1-F3AD-486C-BFDF-9051747A3CBC}" type="slidenum">
              <a:rPr lang="de-DE" smtClean="0"/>
              <a:t>2</a:t>
            </a:fld>
            <a:endParaRPr lang="de-DE"/>
          </a:p>
        </p:txBody>
      </p:sp>
    </p:spTree>
    <p:extLst>
      <p:ext uri="{BB962C8B-B14F-4D97-AF65-F5344CB8AC3E}">
        <p14:creationId xmlns:p14="http://schemas.microsoft.com/office/powerpoint/2010/main" val="290040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F3964F1-F3AD-486C-BFDF-9051747A3CBC}" type="slidenum">
              <a:rPr lang="de-DE" smtClean="0"/>
              <a:t>3</a:t>
            </a:fld>
            <a:endParaRPr lang="de-DE"/>
          </a:p>
        </p:txBody>
      </p:sp>
    </p:spTree>
    <p:extLst>
      <p:ext uri="{BB962C8B-B14F-4D97-AF65-F5344CB8AC3E}">
        <p14:creationId xmlns:p14="http://schemas.microsoft.com/office/powerpoint/2010/main" val="78340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F3964F1-F3AD-486C-BFDF-9051747A3CBC}" type="slidenum">
              <a:rPr lang="de-DE" smtClean="0"/>
              <a:t>4</a:t>
            </a:fld>
            <a:endParaRPr lang="de-DE"/>
          </a:p>
        </p:txBody>
      </p:sp>
    </p:spTree>
    <p:extLst>
      <p:ext uri="{BB962C8B-B14F-4D97-AF65-F5344CB8AC3E}">
        <p14:creationId xmlns:p14="http://schemas.microsoft.com/office/powerpoint/2010/main" val="296734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F3964F1-F3AD-486C-BFDF-9051747A3CBC}" type="slidenum">
              <a:rPr lang="de-DE" smtClean="0"/>
              <a:t>5</a:t>
            </a:fld>
            <a:endParaRPr lang="de-DE"/>
          </a:p>
        </p:txBody>
      </p:sp>
    </p:spTree>
    <p:extLst>
      <p:ext uri="{BB962C8B-B14F-4D97-AF65-F5344CB8AC3E}">
        <p14:creationId xmlns:p14="http://schemas.microsoft.com/office/powerpoint/2010/main" val="406555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3964F1-F3AD-486C-BFDF-9051747A3CBC}" type="slidenum">
              <a:rPr lang="de-DE" smtClean="0"/>
              <a:t>6</a:t>
            </a:fld>
            <a:endParaRPr lang="de-DE" dirty="0"/>
          </a:p>
        </p:txBody>
      </p:sp>
    </p:spTree>
    <p:extLst>
      <p:ext uri="{BB962C8B-B14F-4D97-AF65-F5344CB8AC3E}">
        <p14:creationId xmlns:p14="http://schemas.microsoft.com/office/powerpoint/2010/main" val="3309501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F3964F1-F3AD-486C-BFDF-9051747A3CBC}" type="slidenum">
              <a:rPr lang="de-DE" smtClean="0"/>
              <a:t>10</a:t>
            </a:fld>
            <a:endParaRPr lang="de-DE"/>
          </a:p>
        </p:txBody>
      </p:sp>
    </p:spTree>
    <p:extLst>
      <p:ext uri="{BB962C8B-B14F-4D97-AF65-F5344CB8AC3E}">
        <p14:creationId xmlns:p14="http://schemas.microsoft.com/office/powerpoint/2010/main" val="254697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F3964F1-F3AD-486C-BFDF-9051747A3CBC}" type="slidenum">
              <a:rPr lang="de-DE" smtClean="0"/>
              <a:t>11</a:t>
            </a:fld>
            <a:endParaRPr lang="de-DE"/>
          </a:p>
        </p:txBody>
      </p:sp>
    </p:spTree>
    <p:extLst>
      <p:ext uri="{BB962C8B-B14F-4D97-AF65-F5344CB8AC3E}">
        <p14:creationId xmlns:p14="http://schemas.microsoft.com/office/powerpoint/2010/main" val="2587771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12/16/2020</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12/16/2020</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12/16/2020</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16/12/2020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16/12/2020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16/12/2020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12/16/2020</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12/16/2020</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12/16/2020</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12/16/2020</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12/16/2020</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12/16/2020</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12/16/2020</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‹Nr.›</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12/16/2020</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12/16/2020</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‹Nr.›</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16/12/2020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‹Nr.›</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hyperlink" Target="https://www.linkedin.com/company/upwoodeu/" TargetMode="External"/><Relationship Id="rId3" Type="http://schemas.openxmlformats.org/officeDocument/2006/relationships/image" Target="../media/image30.jpeg"/><Relationship Id="rId7" Type="http://schemas.openxmlformats.org/officeDocument/2006/relationships/image" Target="../media/image32.png"/><Relationship Id="rId2" Type="http://schemas.openxmlformats.org/officeDocument/2006/relationships/hyperlink" Target="https://www.instagram.com/upwoodproject/?hl=ru" TargetMode="External"/><Relationship Id="rId1" Type="http://schemas.openxmlformats.org/officeDocument/2006/relationships/slideLayout" Target="../slideLayouts/slideLayout1.xml"/><Relationship Id="rId6" Type="http://schemas.openxmlformats.org/officeDocument/2006/relationships/hyperlink" Target="https://twitter.com/upwoodeu" TargetMode="External"/><Relationship Id="rId11" Type="http://schemas.openxmlformats.org/officeDocument/2006/relationships/image" Target="../media/image26.png"/><Relationship Id="rId5" Type="http://schemas.openxmlformats.org/officeDocument/2006/relationships/image" Target="../media/image31.png"/><Relationship Id="rId10" Type="http://schemas.openxmlformats.org/officeDocument/2006/relationships/hyperlink" Target="https://www.upwoodproject.eu/" TargetMode="External"/><Relationship Id="rId4" Type="http://schemas.openxmlformats.org/officeDocument/2006/relationships/hyperlink" Target="https://www.facebook.com/upwoodproject/" TargetMode="External"/><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5.xml"/><Relationship Id="rId7" Type="http://schemas.openxmlformats.org/officeDocument/2006/relationships/image" Target="../media/image2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8" name="Rectangle 12">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a16="http://schemas.microsoft.com/office/drawing/2014/main" id="{9A351692-DAC4-4AB4-9AB8-829CFC530089}"/>
              </a:ext>
            </a:extLst>
          </p:cNvPr>
          <p:cNvPicPr>
            <a:picLocks noChangeAspect="1"/>
          </p:cNvPicPr>
          <p:nvPr/>
        </p:nvPicPr>
        <p:blipFill>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2055" y="4234996"/>
            <a:ext cx="4635094" cy="5493076"/>
          </a:xfrm>
          <a:prstGeom prst="rect">
            <a:avLst/>
          </a:prstGeom>
        </p:spPr>
      </p:pic>
      <p:pic>
        <p:nvPicPr>
          <p:cNvPr id="8" name="Imagen 7" descr="Imagen que contiene rojo, blanco, dibujo&#10;&#10;Descripción generada automáticamente">
            <a:extLst>
              <a:ext uri="{FF2B5EF4-FFF2-40B4-BE49-F238E27FC236}">
                <a16:creationId xmlns:a16="http://schemas.microsoft.com/office/drawing/2014/main" id="{A62241BE-A040-418A-B6B9-8D0766E3D4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094" y="47222"/>
            <a:ext cx="4542190" cy="932495"/>
          </a:xfrm>
          <a:prstGeom prst="rect">
            <a:avLst/>
          </a:prstGeom>
        </p:spPr>
      </p:pic>
      <p:sp>
        <p:nvSpPr>
          <p:cNvPr id="2" name="Título 1">
            <a:extLst>
              <a:ext uri="{FF2B5EF4-FFF2-40B4-BE49-F238E27FC236}">
                <a16:creationId xmlns:a16="http://schemas.microsoft.com/office/drawing/2014/main" id="{216851F4-0335-4326-B4DD-7A42FDAF801F}"/>
              </a:ext>
            </a:extLst>
          </p:cNvPr>
          <p:cNvSpPr>
            <a:spLocks noGrp="1"/>
          </p:cNvSpPr>
          <p:nvPr>
            <p:ph type="ctrTitle"/>
          </p:nvPr>
        </p:nvSpPr>
        <p:spPr>
          <a:xfrm>
            <a:off x="413370" y="513470"/>
            <a:ext cx="3853830" cy="3063978"/>
          </a:xfrm>
        </p:spPr>
        <p:txBody>
          <a:bodyPr>
            <a:noAutofit/>
          </a:bodyPr>
          <a:lstStyle/>
          <a:p>
            <a:r>
              <a:rPr lang="de-AT"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Weiterbildung </a:t>
            </a:r>
            <a:br>
              <a:rPr lang="de-AT"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br>
            <a:r>
              <a:rPr lang="de-AT"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von Bauarbeitern </a:t>
            </a:r>
            <a:br>
              <a:rPr lang="de-AT"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br>
            <a:r>
              <a:rPr lang="de-AT"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in der Holzbauweise </a:t>
            </a:r>
            <a:br>
              <a:rPr lang="de-AT"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br>
            <a:r>
              <a:rPr lang="de-AT"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für energieeffiziente Gebäude</a:t>
            </a:r>
            <a:endParaRPr lang="es-ES" sz="14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ubtítulo 2">
            <a:extLst>
              <a:ext uri="{FF2B5EF4-FFF2-40B4-BE49-F238E27FC236}">
                <a16:creationId xmlns:a16="http://schemas.microsoft.com/office/drawing/2014/main" id="{94AE9914-2044-484D-AB79-9EF73C7AADF5}"/>
              </a:ext>
            </a:extLst>
          </p:cNvPr>
          <p:cNvSpPr>
            <a:spLocks noGrp="1"/>
          </p:cNvSpPr>
          <p:nvPr>
            <p:ph type="subTitle" idx="1"/>
          </p:nvPr>
        </p:nvSpPr>
        <p:spPr>
          <a:xfrm>
            <a:off x="435868" y="3794772"/>
            <a:ext cx="3521263" cy="410465"/>
          </a:xfrm>
        </p:spPr>
        <p:txBody>
          <a:bodyPr>
            <a:normAutofit/>
          </a:bodyPr>
          <a:lstStyle/>
          <a:p>
            <a:r>
              <a:rPr lang="es-ES" sz="1500" b="1" dirty="0">
                <a:solidFill>
                  <a:srgbClr val="FFFFFF"/>
                </a:solidFill>
                <a:effectLst>
                  <a:outerShdw blurRad="38100" dist="38100" dir="2700000" algn="tl">
                    <a:srgbClr val="000000">
                      <a:alpha val="43137"/>
                    </a:srgbClr>
                  </a:outerShdw>
                </a:effectLst>
              </a:rPr>
              <a:t>Upwood Project</a:t>
            </a:r>
          </a:p>
        </p:txBody>
      </p:sp>
      <p:sp>
        <p:nvSpPr>
          <p:cNvPr id="10" name="Subtítulo 2">
            <a:extLst>
              <a:ext uri="{FF2B5EF4-FFF2-40B4-BE49-F238E27FC236}">
                <a16:creationId xmlns:a16="http://schemas.microsoft.com/office/drawing/2014/main" id="{A846BE3C-F52E-41DC-B1AA-1C92D8FAA312}"/>
              </a:ext>
            </a:extLst>
          </p:cNvPr>
          <p:cNvSpPr txBox="1">
            <a:spLocks/>
          </p:cNvSpPr>
          <p:nvPr/>
        </p:nvSpPr>
        <p:spPr>
          <a:xfrm>
            <a:off x="435868" y="4175478"/>
            <a:ext cx="3521263" cy="41046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GB" sz="1200" cap="none" dirty="0">
                <a:solidFill>
                  <a:srgbClr val="FFFFFF"/>
                </a:solidFill>
                <a:latin typeface="Arial Narrow" panose="020B0606020202030204" pitchFamily="34" charset="0"/>
                <a:cs typeface="Arabic Typesetting" panose="020B0604020202020204" pitchFamily="66" charset="-78"/>
              </a:rPr>
              <a:t>2. </a:t>
            </a:r>
            <a:r>
              <a:rPr lang="en-GB" sz="1200" cap="none" dirty="0" err="1">
                <a:solidFill>
                  <a:srgbClr val="FFFFFF"/>
                </a:solidFill>
                <a:latin typeface="Arial Narrow" panose="020B0606020202030204" pitchFamily="34" charset="0"/>
                <a:cs typeface="Arabic Typesetting" panose="020B0604020202020204" pitchFamily="66" charset="-78"/>
              </a:rPr>
              <a:t>Aussendung</a:t>
            </a:r>
            <a:endParaRPr lang="en-GB" sz="1200" cap="none" dirty="0">
              <a:solidFill>
                <a:srgbClr val="FFFFFF"/>
              </a:solidFill>
              <a:latin typeface="Arial Narrow" panose="020B0606020202030204" pitchFamily="34" charset="0"/>
              <a:cs typeface="Arabic Typesetting" panose="020B0604020202020204" pitchFamily="66" charset="-78"/>
            </a:endParaRPr>
          </a:p>
        </p:txBody>
      </p:sp>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p:txBody>
          <a:bodyPr/>
          <a:lstStyle/>
          <a:p>
            <a:r>
              <a:rPr lang="de-DE" dirty="0"/>
              <a:t>FORTSCHRITT DER AKTIVITÄTEN</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 </a:t>
            </a:r>
            <a:r>
              <a:rPr lang="en-US" sz="2000" b="1" dirty="0" err="1">
                <a:solidFill>
                  <a:prstClr val="black">
                    <a:hueOff val="0"/>
                    <a:satOff val="0"/>
                    <a:lumOff val="0"/>
                    <a:alphaOff val="0"/>
                  </a:prstClr>
                </a:solidFill>
                <a:latin typeface="Bahnschrift SemiBold SemiConden" panose="020B0502040204020203" pitchFamily="34" charset="0"/>
              </a:rPr>
              <a:t>Feinabstimmung</a:t>
            </a:r>
            <a:r>
              <a:rPr lang="en-US" sz="2000" b="1" dirty="0">
                <a:solidFill>
                  <a:prstClr val="black">
                    <a:hueOff val="0"/>
                    <a:satOff val="0"/>
                    <a:lumOff val="0"/>
                    <a:alphaOff val="0"/>
                  </a:prstClr>
                </a:solidFill>
                <a:latin typeface="Bahnschrift SemiBold SemiConden" panose="020B0502040204020203" pitchFamily="34" charset="0"/>
              </a:rPr>
              <a:t> der </a:t>
            </a:r>
            <a:r>
              <a:rPr lang="en-US" sz="2000" b="1" dirty="0" err="1">
                <a:solidFill>
                  <a:prstClr val="black">
                    <a:hueOff val="0"/>
                    <a:satOff val="0"/>
                    <a:lumOff val="0"/>
                    <a:alphaOff val="0"/>
                  </a:prstClr>
                </a:solidFill>
                <a:latin typeface="Bahnschrift SemiBold SemiConden" panose="020B0502040204020203" pitchFamily="34" charset="0"/>
              </a:rPr>
              <a:t>Lerneinheiten</a:t>
            </a:r>
            <a:endParaRPr lang="es-ES" sz="2000" b="1" dirty="0">
              <a:solidFill>
                <a:prstClr val="black">
                  <a:hueOff val="0"/>
                  <a:satOff val="0"/>
                  <a:lumOff val="0"/>
                  <a:alphaOff val="0"/>
                </a:prstClr>
              </a:solidFill>
              <a:latin typeface="Bahnschrift SemiBold SemiConden" panose="020B0502040204020203" pitchFamily="34" charset="0"/>
            </a:endParaRPr>
          </a:p>
        </p:txBody>
      </p:sp>
      <p:graphicFrame>
        <p:nvGraphicFramePr>
          <p:cNvPr id="5" name="Diagrama 4">
            <a:extLst>
              <a:ext uri="{FF2B5EF4-FFF2-40B4-BE49-F238E27FC236}">
                <a16:creationId xmlns:a16="http://schemas.microsoft.com/office/drawing/2014/main" id="{718A4DBF-63CA-4D46-A5EE-13D8E33E4C96}"/>
              </a:ext>
            </a:extLst>
          </p:cNvPr>
          <p:cNvGraphicFramePr/>
          <p:nvPr>
            <p:extLst>
              <p:ext uri="{D42A27DB-BD31-4B8C-83A1-F6EECF244321}">
                <p14:modId xmlns:p14="http://schemas.microsoft.com/office/powerpoint/2010/main" val="594137229"/>
              </p:ext>
            </p:extLst>
          </p:nvPr>
        </p:nvGraphicFramePr>
        <p:xfrm>
          <a:off x="1097280" y="2137470"/>
          <a:ext cx="10058400" cy="407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Passiv | Jelovica prefabricated wooden houses from central Europe">
            <a:extLst>
              <a:ext uri="{FF2B5EF4-FFF2-40B4-BE49-F238E27FC236}">
                <a16:creationId xmlns:a16="http://schemas.microsoft.com/office/drawing/2014/main" id="{15075828-B245-47B2-A36D-484632C39D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62227" y="4273029"/>
            <a:ext cx="1213493" cy="193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6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2776A-BDCA-4BCB-8FD2-7C49630088FC}"/>
              </a:ext>
            </a:extLst>
          </p:cNvPr>
          <p:cNvSpPr>
            <a:spLocks noGrp="1"/>
          </p:cNvSpPr>
          <p:nvPr>
            <p:ph type="title"/>
          </p:nvPr>
        </p:nvSpPr>
        <p:spPr/>
        <p:txBody>
          <a:bodyPr/>
          <a:lstStyle/>
          <a:p>
            <a:r>
              <a:rPr lang="de-DE" dirty="0"/>
              <a:t>PARTNER</a:t>
            </a:r>
          </a:p>
        </p:txBody>
      </p:sp>
      <p:sp>
        <p:nvSpPr>
          <p:cNvPr id="5" name="Rectángulo 5">
            <a:extLst>
              <a:ext uri="{FF2B5EF4-FFF2-40B4-BE49-F238E27FC236}">
                <a16:creationId xmlns:a16="http://schemas.microsoft.com/office/drawing/2014/main" id="{C5B8EEDC-2A4B-411F-B9E6-6C1C331D1D68}"/>
              </a:ext>
            </a:extLst>
          </p:cNvPr>
          <p:cNvSpPr/>
          <p:nvPr/>
        </p:nvSpPr>
        <p:spPr>
          <a:xfrm>
            <a:off x="1036320" y="2063085"/>
            <a:ext cx="2002030" cy="4077715"/>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700" b="1" dirty="0">
              <a:solidFill>
                <a:schemeClr val="tx1"/>
              </a:solidFill>
              <a:effectLst>
                <a:outerShdw blurRad="38100" dist="38100" dir="2700000" algn="tl">
                  <a:srgbClr val="000000">
                    <a:alpha val="43137"/>
                  </a:srgbClr>
                </a:outerShdw>
              </a:effectLst>
            </a:endParaRPr>
          </a:p>
          <a:p>
            <a:pPr algn="ctr"/>
            <a:endParaRPr lang="es-ES" sz="1700" b="1" dirty="0">
              <a:solidFill>
                <a:schemeClr val="tx1"/>
              </a:solidFill>
              <a:effectLst>
                <a:outerShdw blurRad="38100" dist="38100" dir="2700000" algn="tl">
                  <a:srgbClr val="000000">
                    <a:alpha val="43137"/>
                  </a:srgbClr>
                </a:outerShdw>
              </a:effectLst>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Holzcluster Steiermark</a:t>
            </a:r>
          </a:p>
          <a:p>
            <a:pPr algn="ctr"/>
            <a:endParaRPr lang="es-ES" sz="1700" b="1" dirty="0">
              <a:solidFill>
                <a:schemeClr val="tx1"/>
              </a:solidFill>
            </a:endParaRPr>
          </a:p>
          <a:p>
            <a:pPr algn="ctr"/>
            <a:r>
              <a:rPr lang="de-DE" sz="1600" dirty="0">
                <a:solidFill>
                  <a:schemeClr val="tx1"/>
                </a:solidFill>
              </a:rPr>
              <a:t>Projektleitung in UPWOOD. Entwicklung und Umsetzung von Projekten entlang der Holzwertschöpfungs-kette mit besonderem Schwerpunkt auf Holzbau.</a:t>
            </a:r>
            <a:endParaRPr lang="en-US" sz="1600" dirty="0">
              <a:solidFill>
                <a:schemeClr val="tx1"/>
              </a:solidFill>
            </a:endParaRPr>
          </a:p>
        </p:txBody>
      </p:sp>
      <p:sp>
        <p:nvSpPr>
          <p:cNvPr id="6" name="Rectángulo 9">
            <a:extLst>
              <a:ext uri="{FF2B5EF4-FFF2-40B4-BE49-F238E27FC236}">
                <a16:creationId xmlns:a16="http://schemas.microsoft.com/office/drawing/2014/main" id="{4F0833E0-8E55-42DC-98AB-A7241BD8EA45}"/>
              </a:ext>
            </a:extLst>
          </p:cNvPr>
          <p:cNvSpPr/>
          <p:nvPr/>
        </p:nvSpPr>
        <p:spPr>
          <a:xfrm>
            <a:off x="3193381" y="2063086"/>
            <a:ext cx="188370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r>
              <a:rPr lang="en-GB" b="1" dirty="0">
                <a:solidFill>
                  <a:schemeClr val="tx1"/>
                </a:solidFill>
                <a:latin typeface="Bahnschrift Light SemiCondensed" panose="020B0502040204020203" pitchFamily="34" charset="0"/>
              </a:rPr>
              <a:t>EXELIA</a:t>
            </a:r>
          </a:p>
          <a:p>
            <a:pPr lvl="0"/>
            <a:endParaRPr lang="en-GB" sz="1600" dirty="0">
              <a:solidFill>
                <a:schemeClr val="tx1"/>
              </a:solidFill>
            </a:endParaRPr>
          </a:p>
          <a:p>
            <a:pPr lvl="0" algn="ctr"/>
            <a:r>
              <a:rPr lang="de-DE" sz="1600" dirty="0">
                <a:solidFill>
                  <a:schemeClr val="tx1"/>
                </a:solidFill>
              </a:rPr>
              <a:t>Unternehmen für kreative Lernlösungen, spezialisiert auf Berufsausbildung mit innovativen Methoden mit Sitz in Athen, Griechenland.</a:t>
            </a:r>
            <a:endParaRPr lang="es-ES" b="1" dirty="0">
              <a:solidFill>
                <a:schemeClr val="tx1"/>
              </a:solidFill>
              <a:latin typeface="Speak Pro" panose="020F0502020204030204"/>
            </a:endParaRPr>
          </a:p>
        </p:txBody>
      </p:sp>
      <p:sp>
        <p:nvSpPr>
          <p:cNvPr id="7" name="Rectángulo 10">
            <a:extLst>
              <a:ext uri="{FF2B5EF4-FFF2-40B4-BE49-F238E27FC236}">
                <a16:creationId xmlns:a16="http://schemas.microsoft.com/office/drawing/2014/main" id="{36210237-4C84-4DD7-99C1-618FF6171C5C}"/>
              </a:ext>
            </a:extLst>
          </p:cNvPr>
          <p:cNvSpPr/>
          <p:nvPr/>
        </p:nvSpPr>
        <p:spPr>
          <a:xfrm>
            <a:off x="5232115" y="2063086"/>
            <a:ext cx="1883703" cy="4077714"/>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LVT</a:t>
            </a:r>
          </a:p>
          <a:p>
            <a:pPr algn="ctr"/>
            <a:endParaRPr lang="es-ES" b="1" dirty="0">
              <a:solidFill>
                <a:schemeClr val="tx1"/>
              </a:solidFill>
              <a:latin typeface="Bahnschrift Light SemiCondensed" panose="020B0502040204020203" pitchFamily="34" charset="0"/>
            </a:endParaRPr>
          </a:p>
          <a:p>
            <a:pPr algn="ctr"/>
            <a:r>
              <a:rPr lang="de-DE" sz="1600" dirty="0">
                <a:solidFill>
                  <a:schemeClr val="tx1"/>
                </a:solidFill>
              </a:rPr>
              <a:t>Die renommierte Schule für technische Ausbildung in Lettland bietet professionelle Ausbildungsprogramme an, darunter Bauarbeiten und Holzverarbeitung.</a:t>
            </a:r>
            <a:endParaRPr lang="en-US" sz="1600" dirty="0">
              <a:solidFill>
                <a:schemeClr val="tx1"/>
              </a:solidFill>
            </a:endParaRPr>
          </a:p>
        </p:txBody>
      </p:sp>
      <p:sp>
        <p:nvSpPr>
          <p:cNvPr id="8" name="Rectángulo 11">
            <a:extLst>
              <a:ext uri="{FF2B5EF4-FFF2-40B4-BE49-F238E27FC236}">
                <a16:creationId xmlns:a16="http://schemas.microsoft.com/office/drawing/2014/main" id="{B7E1BA22-37F5-4494-8FE3-06E58FE9E8BD}"/>
              </a:ext>
            </a:extLst>
          </p:cNvPr>
          <p:cNvSpPr/>
          <p:nvPr/>
        </p:nvSpPr>
        <p:spPr>
          <a:xfrm>
            <a:off x="7270849" y="2063086"/>
            <a:ext cx="188268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b="1" dirty="0">
              <a:solidFill>
                <a:schemeClr val="tx1"/>
              </a:solidFill>
              <a:latin typeface="Bahnschrift Light SemiCondensed" panose="020B0502040204020203" pitchFamily="34" charset="0"/>
            </a:endParaRPr>
          </a:p>
          <a:p>
            <a:pPr lvl="0" algn="ctr"/>
            <a:r>
              <a:rPr lang="en-GB" b="1" dirty="0" err="1">
                <a:solidFill>
                  <a:schemeClr val="tx1"/>
                </a:solidFill>
                <a:latin typeface="Bahnschrift Light SemiCondensed" panose="020B0502040204020203" pitchFamily="34" charset="0"/>
              </a:rPr>
              <a:t>Universitat</a:t>
            </a:r>
            <a:r>
              <a:rPr lang="en-GB" b="1" dirty="0">
                <a:solidFill>
                  <a:schemeClr val="tx1"/>
                </a:solidFill>
                <a:latin typeface="Bahnschrift Light SemiCondensed" panose="020B0502040204020203" pitchFamily="34" charset="0"/>
              </a:rPr>
              <a:t> </a:t>
            </a:r>
            <a:r>
              <a:rPr lang="en-GB" b="1" dirty="0" err="1">
                <a:solidFill>
                  <a:schemeClr val="tx1"/>
                </a:solidFill>
                <a:latin typeface="Bahnschrift Light SemiCondensed" panose="020B0502040204020203" pitchFamily="34" charset="0"/>
              </a:rPr>
              <a:t>Politècnica</a:t>
            </a:r>
            <a:r>
              <a:rPr lang="en-GB" b="1" dirty="0">
                <a:solidFill>
                  <a:schemeClr val="tx1"/>
                </a:solidFill>
                <a:latin typeface="Bahnschrift Light SemiCondensed" panose="020B0502040204020203" pitchFamily="34" charset="0"/>
              </a:rPr>
              <a:t> de </a:t>
            </a:r>
            <a:r>
              <a:rPr lang="en-GB" b="1" dirty="0" err="1">
                <a:solidFill>
                  <a:schemeClr val="tx1"/>
                </a:solidFill>
                <a:latin typeface="Bahnschrift Light SemiCondensed" panose="020B0502040204020203" pitchFamily="34" charset="0"/>
              </a:rPr>
              <a:t>València</a:t>
            </a:r>
            <a:endParaRPr lang="en-GB" b="1" dirty="0">
              <a:solidFill>
                <a:schemeClr val="tx1"/>
              </a:solidFill>
              <a:latin typeface="Bahnschrift Light SemiCondensed" panose="020B0502040204020203" pitchFamily="34" charset="0"/>
            </a:endParaRPr>
          </a:p>
          <a:p>
            <a:pPr lvl="0" algn="ctr"/>
            <a:endParaRPr lang="en-GB" sz="1600" dirty="0">
              <a:solidFill>
                <a:schemeClr val="tx1"/>
              </a:solidFill>
            </a:endParaRPr>
          </a:p>
          <a:p>
            <a:pPr lvl="0" algn="ctr"/>
            <a:r>
              <a:rPr lang="de-DE" sz="1600" dirty="0">
                <a:solidFill>
                  <a:schemeClr val="tx1"/>
                </a:solidFill>
              </a:rPr>
              <a:t>Öffentliche akademische Institution für Forschung und Lehre im Bereich der Bautechnologien</a:t>
            </a:r>
            <a:r>
              <a:rPr lang="en-US" sz="1600" dirty="0">
                <a:solidFill>
                  <a:schemeClr val="tx1"/>
                </a:solidFill>
              </a:rPr>
              <a:t>.</a:t>
            </a:r>
          </a:p>
        </p:txBody>
      </p:sp>
      <p:pic>
        <p:nvPicPr>
          <p:cNvPr id="9" name="Imagen 13">
            <a:extLst>
              <a:ext uri="{FF2B5EF4-FFF2-40B4-BE49-F238E27FC236}">
                <a16:creationId xmlns:a16="http://schemas.microsoft.com/office/drawing/2014/main" id="{22214AEC-58CA-496D-9E77-D2331887A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480" y="2387473"/>
            <a:ext cx="1829796" cy="519348"/>
          </a:xfrm>
          <a:prstGeom prst="rect">
            <a:avLst/>
          </a:prstGeom>
          <a:ln>
            <a:noFill/>
          </a:ln>
        </p:spPr>
      </p:pic>
      <p:pic>
        <p:nvPicPr>
          <p:cNvPr id="10" name="Imagen 16">
            <a:extLst>
              <a:ext uri="{FF2B5EF4-FFF2-40B4-BE49-F238E27FC236}">
                <a16:creationId xmlns:a16="http://schemas.microsoft.com/office/drawing/2014/main" id="{7D0A4A3B-7F9D-4256-A892-AC4671B61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729" y="2344819"/>
            <a:ext cx="1389212" cy="604657"/>
          </a:xfrm>
          <a:prstGeom prst="rect">
            <a:avLst/>
          </a:prstGeom>
          <a:ln>
            <a:noFill/>
          </a:ln>
        </p:spPr>
      </p:pic>
      <p:pic>
        <p:nvPicPr>
          <p:cNvPr id="11" name="Imagen 20">
            <a:extLst>
              <a:ext uri="{FF2B5EF4-FFF2-40B4-BE49-F238E27FC236}">
                <a16:creationId xmlns:a16="http://schemas.microsoft.com/office/drawing/2014/main" id="{A70050B3-B166-4A41-AEC4-63D42C267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0178" y="2329023"/>
            <a:ext cx="1491777" cy="699494"/>
          </a:xfrm>
          <a:prstGeom prst="rect">
            <a:avLst/>
          </a:prstGeom>
        </p:spPr>
      </p:pic>
      <p:pic>
        <p:nvPicPr>
          <p:cNvPr id="12" name="Imagen 23">
            <a:extLst>
              <a:ext uri="{FF2B5EF4-FFF2-40B4-BE49-F238E27FC236}">
                <a16:creationId xmlns:a16="http://schemas.microsoft.com/office/drawing/2014/main" id="{5D9CA7DA-1336-440F-94B1-29E5C9762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0849" y="2325260"/>
            <a:ext cx="1826216" cy="643774"/>
          </a:xfrm>
          <a:prstGeom prst="rect">
            <a:avLst/>
          </a:prstGeom>
        </p:spPr>
      </p:pic>
      <p:sp>
        <p:nvSpPr>
          <p:cNvPr id="13" name="Rectángulo 26">
            <a:extLst>
              <a:ext uri="{FF2B5EF4-FFF2-40B4-BE49-F238E27FC236}">
                <a16:creationId xmlns:a16="http://schemas.microsoft.com/office/drawing/2014/main" id="{FA721AF2-7DE9-42E3-AAE8-7B736FC5181E}"/>
              </a:ext>
            </a:extLst>
          </p:cNvPr>
          <p:cNvSpPr/>
          <p:nvPr/>
        </p:nvSpPr>
        <p:spPr>
          <a:xfrm>
            <a:off x="9308563" y="2063086"/>
            <a:ext cx="1941186"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err="1">
                <a:solidFill>
                  <a:schemeClr val="tx1"/>
                </a:solidFill>
                <a:latin typeface="Bahnschrift Light SemiCondensed" panose="020B0502040204020203" pitchFamily="34" charset="0"/>
              </a:rPr>
              <a:t>Woodpolis</a:t>
            </a: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de-DE" sz="1600" dirty="0">
                <a:solidFill>
                  <a:schemeClr val="tx1"/>
                </a:solidFill>
              </a:rPr>
              <a:t>Expertenorganisation für Schulungs- und Produktentwicklungsdienstleistungen für den Holzbau in Finnland.</a:t>
            </a:r>
            <a:endParaRPr lang="en-US" sz="1600" dirty="0">
              <a:solidFill>
                <a:schemeClr val="tx1"/>
              </a:solidFill>
            </a:endParaRPr>
          </a:p>
        </p:txBody>
      </p:sp>
      <p:pic>
        <p:nvPicPr>
          <p:cNvPr id="14" name="Imagen 28">
            <a:extLst>
              <a:ext uri="{FF2B5EF4-FFF2-40B4-BE49-F238E27FC236}">
                <a16:creationId xmlns:a16="http://schemas.microsoft.com/office/drawing/2014/main" id="{FC07A4BE-5345-425C-98A3-58C217A8B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4347" y="2443124"/>
            <a:ext cx="1691333" cy="354557"/>
          </a:xfrm>
          <a:prstGeom prst="rect">
            <a:avLst/>
          </a:prstGeom>
        </p:spPr>
      </p:pic>
    </p:spTree>
    <p:extLst>
      <p:ext uri="{BB962C8B-B14F-4D97-AF65-F5344CB8AC3E}">
        <p14:creationId xmlns:p14="http://schemas.microsoft.com/office/powerpoint/2010/main" val="173214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847B5BC-FF39-4437-A2DC-E074553BF618}"/>
              </a:ext>
            </a:extLst>
          </p:cNvPr>
          <p:cNvSpPr>
            <a:spLocks noGrp="1"/>
          </p:cNvSpPr>
          <p:nvPr>
            <p:ph type="ctrTitle"/>
          </p:nvPr>
        </p:nvSpPr>
        <p:spPr>
          <a:xfrm>
            <a:off x="1345011" y="952506"/>
            <a:ext cx="5061801" cy="2918258"/>
          </a:xfrm>
        </p:spPr>
        <p:txBody>
          <a:bodyPr>
            <a:normAutofit fontScale="90000"/>
          </a:bodyPr>
          <a:lstStyle/>
          <a:p>
            <a:r>
              <a:rPr lang="es-ES" sz="2800" b="1" dirty="0"/>
              <a:t>Kontaktieren Sie uns: </a:t>
            </a:r>
            <a:br>
              <a:rPr lang="es-ES" sz="2500" b="1" dirty="0"/>
            </a:br>
            <a:br>
              <a:rPr lang="es-ES" sz="2500" b="1" dirty="0"/>
            </a:br>
            <a:r>
              <a:rPr lang="es-ES" sz="2500" dirty="0"/>
              <a:t>	</a:t>
            </a:r>
            <a:r>
              <a:rPr lang="en-GB" sz="2400" dirty="0"/>
              <a:t>DI Robert Pirker</a:t>
            </a:r>
            <a:br>
              <a:rPr lang="en-GB" sz="2400" dirty="0"/>
            </a:br>
            <a:r>
              <a:rPr lang="en-GB" sz="2400" dirty="0"/>
              <a:t>	Holzcluster Steiermark GmbH</a:t>
            </a:r>
            <a:br>
              <a:rPr lang="en-GB" sz="2400" dirty="0"/>
            </a:br>
            <a:r>
              <a:rPr lang="en-GB" sz="2400" dirty="0"/>
              <a:t>	+043 (0) 316-58 78 50 – 215</a:t>
            </a:r>
            <a:br>
              <a:rPr lang="en-GB" sz="2400" dirty="0"/>
            </a:br>
            <a:r>
              <a:rPr lang="en-GB" sz="2400" dirty="0"/>
              <a:t>	pirker@holzcluster-steiermark.at</a:t>
            </a:r>
            <a:br>
              <a:rPr lang="en-GB" sz="800" dirty="0"/>
            </a:br>
            <a:br>
              <a:rPr lang="en-GB" sz="2400" dirty="0">
                <a:highlight>
                  <a:srgbClr val="FFFF00"/>
                </a:highlight>
              </a:rPr>
            </a:br>
            <a:br>
              <a:rPr lang="es-ES" sz="2500" dirty="0">
                <a:highlight>
                  <a:srgbClr val="FFFF00"/>
                </a:highlight>
              </a:rPr>
            </a:br>
            <a:endParaRPr lang="en-GB" sz="2500" b="1" dirty="0">
              <a:solidFill>
                <a:schemeClr val="tx1"/>
              </a:solidFill>
              <a:effectLst>
                <a:outerShdw blurRad="38100" dist="38100" dir="2700000" algn="tl">
                  <a:srgbClr val="000000">
                    <a:alpha val="43137"/>
                  </a:srgbClr>
                </a:outerShdw>
              </a:effectLst>
              <a:latin typeface="Bahnschrift SemiBold SemiConden" panose="020B0502040204020203" pitchFamily="34" charset="0"/>
            </a:endParaRPr>
          </a:p>
        </p:txBody>
      </p:sp>
      <p:pic>
        <p:nvPicPr>
          <p:cNvPr id="13" name="Picture 6" descr="Resultado de imagen de logo instagram">
            <a:hlinkClick r:id="rId2"/>
            <a:extLst>
              <a:ext uri="{FF2B5EF4-FFF2-40B4-BE49-F238E27FC236}">
                <a16:creationId xmlns:a16="http://schemas.microsoft.com/office/drawing/2014/main" id="{BE990B69-3924-46F7-868C-DC722E271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254" y="5547265"/>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de logo facebook">
            <a:hlinkClick r:id="rId4"/>
            <a:extLst>
              <a:ext uri="{FF2B5EF4-FFF2-40B4-BE49-F238E27FC236}">
                <a16:creationId xmlns:a16="http://schemas.microsoft.com/office/drawing/2014/main" id="{3569DF3E-8EEA-4D02-99E1-B847A1838C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9217" y="5546292"/>
            <a:ext cx="946319" cy="532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logo twitter">
            <a:hlinkClick r:id="rId6"/>
            <a:extLst>
              <a:ext uri="{FF2B5EF4-FFF2-40B4-BE49-F238E27FC236}">
                <a16:creationId xmlns:a16="http://schemas.microsoft.com/office/drawing/2014/main" id="{849ABBC1-9971-4767-9AE3-174A94B579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606" y="5546292"/>
            <a:ext cx="884990" cy="4978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logo linkedin">
            <a:hlinkClick r:id="rId8"/>
            <a:extLst>
              <a:ext uri="{FF2B5EF4-FFF2-40B4-BE49-F238E27FC236}">
                <a16:creationId xmlns:a16="http://schemas.microsoft.com/office/drawing/2014/main" id="{13E72C96-63FC-4B99-A4EC-F64CDD6958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28027" y="5551437"/>
            <a:ext cx="875844" cy="49266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8ED1B92D-B4FE-4BDC-BC1B-8D73AEDDA3ED}"/>
              </a:ext>
            </a:extLst>
          </p:cNvPr>
          <p:cNvSpPr txBox="1"/>
          <p:nvPr/>
        </p:nvSpPr>
        <p:spPr>
          <a:xfrm>
            <a:off x="1178141" y="4539463"/>
            <a:ext cx="5061801" cy="1200329"/>
          </a:xfrm>
          <a:prstGeom prst="rect">
            <a:avLst/>
          </a:prstGeom>
          <a:noFill/>
        </p:spPr>
        <p:txBody>
          <a:bodyPr wrap="square" rtlCol="0">
            <a:spAutoFit/>
          </a:bodyPr>
          <a:lstStyle/>
          <a:p>
            <a:r>
              <a:rPr lang="en-GB" b="1" dirty="0" err="1">
                <a:latin typeface="Bahnschrift Light SemiCondensed" panose="020B0502040204020203" pitchFamily="34" charset="0"/>
              </a:rPr>
              <a:t>Projektkoordinator</a:t>
            </a:r>
            <a:r>
              <a:rPr lang="en-GB" b="1" dirty="0">
                <a:latin typeface="Bahnschrift Light SemiCondensed" panose="020B0502040204020203" pitchFamily="34" charset="0"/>
              </a:rPr>
              <a:t>: </a:t>
            </a:r>
          </a:p>
          <a:p>
            <a:r>
              <a:rPr lang="en-GB" dirty="0"/>
              <a:t>	DI Robert Pirker</a:t>
            </a:r>
          </a:p>
          <a:p>
            <a:r>
              <a:rPr lang="en-GB" dirty="0"/>
              <a:t>	</a:t>
            </a:r>
            <a:r>
              <a:rPr lang="en-GB" dirty="0" err="1"/>
              <a:t>Holzcluster</a:t>
            </a:r>
            <a:r>
              <a:rPr lang="en-GB" dirty="0"/>
              <a:t> </a:t>
            </a:r>
            <a:r>
              <a:rPr lang="en-GB" dirty="0" err="1"/>
              <a:t>Steiermark</a:t>
            </a:r>
            <a:r>
              <a:rPr lang="en-GB" dirty="0"/>
              <a:t> GmbH</a:t>
            </a:r>
          </a:p>
          <a:p>
            <a:r>
              <a:rPr lang="en-GB" dirty="0"/>
              <a:t>	T +043 (0) 316-58 78 50 - 215</a:t>
            </a:r>
          </a:p>
        </p:txBody>
      </p:sp>
      <p:sp>
        <p:nvSpPr>
          <p:cNvPr id="46" name="CuadroTexto 45">
            <a:extLst>
              <a:ext uri="{FF2B5EF4-FFF2-40B4-BE49-F238E27FC236}">
                <a16:creationId xmlns:a16="http://schemas.microsoft.com/office/drawing/2014/main" id="{E4AEE65B-5F8A-4EB1-BB82-584C686FE116}"/>
              </a:ext>
            </a:extLst>
          </p:cNvPr>
          <p:cNvSpPr txBox="1"/>
          <p:nvPr/>
        </p:nvSpPr>
        <p:spPr>
          <a:xfrm>
            <a:off x="2159975" y="5709265"/>
            <a:ext cx="4196212" cy="369332"/>
          </a:xfrm>
          <a:prstGeom prst="rect">
            <a:avLst/>
          </a:prstGeom>
          <a:noFill/>
        </p:spPr>
        <p:txBody>
          <a:bodyPr wrap="square" rtlCol="0">
            <a:spAutoFit/>
          </a:bodyPr>
          <a:lstStyle/>
          <a:p>
            <a:r>
              <a:rPr lang="en-GB" dirty="0"/>
              <a:t>pirker@holzcluster-steiermark.at</a:t>
            </a:r>
          </a:p>
        </p:txBody>
      </p:sp>
      <p:sp>
        <p:nvSpPr>
          <p:cNvPr id="47" name="CuadroTexto 46">
            <a:extLst>
              <a:ext uri="{FF2B5EF4-FFF2-40B4-BE49-F238E27FC236}">
                <a16:creationId xmlns:a16="http://schemas.microsoft.com/office/drawing/2014/main" id="{8707EEBE-F7D7-4FB1-A9A0-44C3806D08C2}"/>
              </a:ext>
            </a:extLst>
          </p:cNvPr>
          <p:cNvSpPr txBox="1"/>
          <p:nvPr/>
        </p:nvSpPr>
        <p:spPr>
          <a:xfrm>
            <a:off x="7168699" y="5056953"/>
            <a:ext cx="4196212" cy="369332"/>
          </a:xfrm>
          <a:prstGeom prst="rect">
            <a:avLst/>
          </a:prstGeom>
          <a:noFill/>
        </p:spPr>
        <p:txBody>
          <a:bodyPr wrap="square" rtlCol="0">
            <a:spAutoFit/>
          </a:bodyPr>
          <a:lstStyle/>
          <a:p>
            <a:r>
              <a:rPr lang="en-GB" dirty="0">
                <a:solidFill>
                  <a:schemeClr val="accent5">
                    <a:lumMod val="75000"/>
                  </a:schemeClr>
                </a:solidFill>
                <a:hlinkClick r:id="rId10">
                  <a:extLst>
                    <a:ext uri="{A12FA001-AC4F-418D-AE19-62706E023703}">
                      <ahyp:hlinkClr xmlns:ahyp="http://schemas.microsoft.com/office/drawing/2018/hyperlinkcolor" val="tx"/>
                    </a:ext>
                  </a:extLst>
                </a:hlinkClick>
              </a:rPr>
              <a:t>www.upwoodproject.eu</a:t>
            </a:r>
            <a:endParaRPr lang="en-GB" dirty="0">
              <a:solidFill>
                <a:schemeClr val="accent5">
                  <a:lumMod val="75000"/>
                </a:schemeClr>
              </a:solidFill>
            </a:endParaRPr>
          </a:p>
        </p:txBody>
      </p:sp>
      <p:sp>
        <p:nvSpPr>
          <p:cNvPr id="2" name="Rectángulo 1">
            <a:extLst>
              <a:ext uri="{FF2B5EF4-FFF2-40B4-BE49-F238E27FC236}">
                <a16:creationId xmlns:a16="http://schemas.microsoft.com/office/drawing/2014/main" id="{9716141A-36DE-4A2E-9161-D329270E52D0}"/>
              </a:ext>
            </a:extLst>
          </p:cNvPr>
          <p:cNvSpPr/>
          <p:nvPr/>
        </p:nvSpPr>
        <p:spPr>
          <a:xfrm>
            <a:off x="7109216" y="4555983"/>
            <a:ext cx="2583423" cy="461665"/>
          </a:xfrm>
          <a:prstGeom prst="rect">
            <a:avLst/>
          </a:prstGeom>
        </p:spPr>
        <p:txBody>
          <a:bodyPr wrap="square">
            <a:spAutoFit/>
          </a:bodyPr>
          <a:lstStyle/>
          <a:p>
            <a:r>
              <a:rPr lang="en-GB" sz="2400" b="1" dirty="0" err="1">
                <a:effectLst>
                  <a:outerShdw blurRad="38100" dist="38100" dir="2700000" algn="tl">
                    <a:srgbClr val="000000">
                      <a:alpha val="43137"/>
                    </a:srgbClr>
                  </a:outerShdw>
                </a:effectLst>
                <a:latin typeface="Bahnschrift SemiBold SemiConden" panose="020B0502040204020203" pitchFamily="34" charset="0"/>
              </a:rPr>
              <a:t>Folgen</a:t>
            </a:r>
            <a:r>
              <a:rPr lang="en-GB" sz="2400" b="1" dirty="0">
                <a:effectLst>
                  <a:outerShdw blurRad="38100" dist="38100" dir="2700000" algn="tl">
                    <a:srgbClr val="000000">
                      <a:alpha val="43137"/>
                    </a:srgbClr>
                  </a:outerShdw>
                </a:effectLst>
                <a:latin typeface="Bahnschrift SemiBold SemiConden" panose="020B0502040204020203" pitchFamily="34" charset="0"/>
              </a:rPr>
              <a:t> Sie </a:t>
            </a:r>
            <a:r>
              <a:rPr lang="en-GB" sz="2400" b="1" dirty="0" err="1">
                <a:effectLst>
                  <a:outerShdw blurRad="38100" dist="38100" dir="2700000" algn="tl">
                    <a:srgbClr val="000000">
                      <a:alpha val="43137"/>
                    </a:srgbClr>
                  </a:outerShdw>
                </a:effectLst>
                <a:latin typeface="Bahnschrift SemiBold SemiConden" panose="020B0502040204020203" pitchFamily="34" charset="0"/>
              </a:rPr>
              <a:t>uns</a:t>
            </a:r>
            <a:r>
              <a:rPr lang="en-GB" sz="2400" b="1" dirty="0">
                <a:effectLst>
                  <a:outerShdw blurRad="38100" dist="38100" dir="2700000" algn="tl">
                    <a:srgbClr val="000000">
                      <a:alpha val="43137"/>
                    </a:srgbClr>
                  </a:outerShdw>
                </a:effectLst>
                <a:latin typeface="Bahnschrift SemiBold SemiConden" panose="020B0502040204020203" pitchFamily="34" charset="0"/>
              </a:rPr>
              <a:t>:</a:t>
            </a:r>
            <a:endParaRPr lang="en-GB" sz="2400" dirty="0">
              <a:latin typeface="Bahnschrift SemiBold SemiConden" panose="020B0502040204020203" pitchFamily="34" charset="0"/>
            </a:endParaRPr>
          </a:p>
        </p:txBody>
      </p:sp>
      <p:sp useBgFill="1">
        <p:nvSpPr>
          <p:cNvPr id="18" name="Text Box 7"/>
          <p:cNvSpPr txBox="1"/>
          <p:nvPr/>
        </p:nvSpPr>
        <p:spPr>
          <a:xfrm>
            <a:off x="1178141" y="6083487"/>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800"/>
              </a:spcAft>
            </a:pPr>
            <a:r>
              <a:rPr lang="de-DE"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rPr>
              <a:t>HAFTUNGSAUSSCHLUSS: „Die Unterstützung der Europäischen Union für die Erstellung dieser Veröffentlichung stellt keine Befürwortung des Inhalts dar, der nur die Ansichten der Autoren widerspiegelt, und die Kommissionen können nicht für die Verwendung der darin enthaltenen Informationen verantwortlich gemacht werden. ”</a:t>
            </a:r>
            <a:endParaRPr lang="en-GB"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endParaRPr>
          </a:p>
        </p:txBody>
      </p:sp>
      <p:pic>
        <p:nvPicPr>
          <p:cNvPr id="14" name="Imagen 16">
            <a:extLst>
              <a:ext uri="{FF2B5EF4-FFF2-40B4-BE49-F238E27FC236}">
                <a16:creationId xmlns:a16="http://schemas.microsoft.com/office/drawing/2014/main" id="{C9E66FFC-B1E2-4088-A59F-AB6606CFAD5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63994" y="1731531"/>
            <a:ext cx="2549224" cy="1109554"/>
          </a:xfrm>
          <a:prstGeom prst="rect">
            <a:avLst/>
          </a:prstGeom>
          <a:ln>
            <a:noFill/>
          </a:ln>
        </p:spPr>
      </p:pic>
    </p:spTree>
    <p:extLst>
      <p:ext uri="{BB962C8B-B14F-4D97-AF65-F5344CB8AC3E}">
        <p14:creationId xmlns:p14="http://schemas.microsoft.com/office/powerpoint/2010/main" val="34749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CF14-D8C0-48FA-9938-6A476E364986}"/>
              </a:ext>
            </a:extLst>
          </p:cNvPr>
          <p:cNvSpPr>
            <a:spLocks noGrp="1"/>
          </p:cNvSpPr>
          <p:nvPr>
            <p:ph type="title"/>
          </p:nvPr>
        </p:nvSpPr>
        <p:spPr>
          <a:xfrm>
            <a:off x="1097280" y="988908"/>
            <a:ext cx="10058400" cy="748452"/>
          </a:xfrm>
        </p:spPr>
        <p:txBody>
          <a:bodyPr/>
          <a:lstStyle/>
          <a:p>
            <a:r>
              <a:rPr lang="de-DE" dirty="0">
                <a:latin typeface="Bahnschrift Light SemiCondensed" panose="020B0502040204020203" pitchFamily="34" charset="0"/>
              </a:rPr>
              <a:t>PROJEKTZIEL</a:t>
            </a:r>
          </a:p>
        </p:txBody>
      </p:sp>
      <p:sp>
        <p:nvSpPr>
          <p:cNvPr id="3" name="Inhaltsplatzhalter 2">
            <a:extLst>
              <a:ext uri="{FF2B5EF4-FFF2-40B4-BE49-F238E27FC236}">
                <a16:creationId xmlns:a16="http://schemas.microsoft.com/office/drawing/2014/main" id="{2B5986BA-A019-41B3-98B5-0CFB552A4B98}"/>
              </a:ext>
            </a:extLst>
          </p:cNvPr>
          <p:cNvSpPr>
            <a:spLocks noGrp="1"/>
          </p:cNvSpPr>
          <p:nvPr>
            <p:ph idx="1"/>
          </p:nvPr>
        </p:nvSpPr>
        <p:spPr>
          <a:xfrm>
            <a:off x="1097280" y="2108201"/>
            <a:ext cx="4908884" cy="3760891"/>
          </a:xfrm>
        </p:spPr>
        <p:txBody>
          <a:bodyPr>
            <a:normAutofit/>
          </a:bodyPr>
          <a:lstStyle/>
          <a:p>
            <a:pPr algn="just"/>
            <a:r>
              <a:rPr lang="de-DE" b="1" dirty="0"/>
              <a:t>UPWOOD bildet eine strategische Partnerschaft zur Verbesserung von praxisbezogener Berufsausbildung, indem Bildungsressourcen entwickelt und zur Verfügung gestellt werden. Damit soll das Ziel den aktuellen und künftigen Bedarf an beruflichen Qualifikationen für energieeffiziente und innovative Holzbauverfahren zu decken erfüllt werden.</a:t>
            </a:r>
            <a:endParaRPr lang="en-US" sz="1000" b="1" dirty="0"/>
          </a:p>
          <a:p>
            <a:pPr algn="just">
              <a:buClr>
                <a:srgbClr val="00B050"/>
              </a:buClr>
              <a:buFont typeface="Wingdings" panose="05000000000000000000" pitchFamily="2" charset="2"/>
              <a:buChar char="v"/>
            </a:pPr>
            <a:r>
              <a:rPr lang="en-US" b="1" dirty="0"/>
              <a:t> </a:t>
            </a:r>
            <a:r>
              <a:rPr lang="en-US" b="1" dirty="0" err="1"/>
              <a:t>Projektdauer</a:t>
            </a:r>
            <a:r>
              <a:rPr lang="en-US" b="1" dirty="0"/>
              <a:t>: </a:t>
            </a:r>
            <a:r>
              <a:rPr lang="en-US" b="1" dirty="0" err="1"/>
              <a:t>Oktober</a:t>
            </a:r>
            <a:r>
              <a:rPr lang="en-US" b="1" dirty="0"/>
              <a:t> 2019 - </a:t>
            </a:r>
            <a:r>
              <a:rPr lang="en-US" b="1" dirty="0" err="1"/>
              <a:t>März</a:t>
            </a:r>
            <a:r>
              <a:rPr lang="en-US" b="1" dirty="0"/>
              <a:t> 2022</a:t>
            </a:r>
          </a:p>
          <a:p>
            <a:pPr algn="just">
              <a:buClr>
                <a:srgbClr val="00B050"/>
              </a:buClr>
              <a:buFont typeface="Wingdings" panose="05000000000000000000" pitchFamily="2" charset="2"/>
              <a:buChar char="v"/>
            </a:pPr>
            <a:r>
              <a:rPr lang="en-US" b="1" dirty="0"/>
              <a:t> </a:t>
            </a:r>
            <a:r>
              <a:rPr lang="en-US" b="1" dirty="0" err="1"/>
              <a:t>Zeitrahmen</a:t>
            </a:r>
            <a:r>
              <a:rPr lang="en-US" b="1" dirty="0"/>
              <a:t>: 30 </a:t>
            </a:r>
            <a:r>
              <a:rPr lang="en-US" b="1" dirty="0" err="1"/>
              <a:t>Monate</a:t>
            </a:r>
            <a:endParaRPr lang="en-US" b="1" dirty="0"/>
          </a:p>
        </p:txBody>
      </p:sp>
      <p:pic>
        <p:nvPicPr>
          <p:cNvPr id="4" name="Picture 4">
            <a:extLst>
              <a:ext uri="{FF2B5EF4-FFF2-40B4-BE49-F238E27FC236}">
                <a16:creationId xmlns:a16="http://schemas.microsoft.com/office/drawing/2014/main" id="{04E8BC50-5CE7-40D6-8995-7656E1758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03852" y="2144609"/>
            <a:ext cx="4853939" cy="3235046"/>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
        <p:nvSpPr>
          <p:cNvPr id="5" name="CuadroTexto 7">
            <a:extLst>
              <a:ext uri="{FF2B5EF4-FFF2-40B4-BE49-F238E27FC236}">
                <a16:creationId xmlns:a16="http://schemas.microsoft.com/office/drawing/2014/main" id="{48418ADE-1D79-4A79-A05C-C2F2FCB2EE39}"/>
              </a:ext>
            </a:extLst>
          </p:cNvPr>
          <p:cNvSpPr txBox="1"/>
          <p:nvPr/>
        </p:nvSpPr>
        <p:spPr>
          <a:xfrm>
            <a:off x="6982691" y="5379655"/>
            <a:ext cx="4172989" cy="307777"/>
          </a:xfrm>
          <a:prstGeom prst="rect">
            <a:avLst/>
          </a:prstGeom>
          <a:noFill/>
        </p:spPr>
        <p:txBody>
          <a:bodyPr wrap="square" rtlCol="0">
            <a:spAutoFit/>
          </a:bodyPr>
          <a:lstStyle/>
          <a:p>
            <a:pPr algn="r"/>
            <a:r>
              <a:rPr lang="de-DE" sz="1400" dirty="0"/>
              <a:t>©</a:t>
            </a:r>
            <a:r>
              <a:rPr lang="de-AT" sz="1400" b="1" dirty="0">
                <a:solidFill>
                  <a:schemeClr val="tx1">
                    <a:lumMod val="75000"/>
                    <a:lumOff val="25000"/>
                  </a:schemeClr>
                </a:solidFill>
              </a:rPr>
              <a:t>Pierer/WOHNBAUGRUPPE ENNSTAL</a:t>
            </a:r>
            <a:endParaRPr lang="en-GB" sz="1400" b="1" dirty="0">
              <a:solidFill>
                <a:schemeClr val="tx1">
                  <a:lumMod val="75000"/>
                  <a:lumOff val="25000"/>
                </a:schemeClr>
              </a:solidFill>
            </a:endParaRPr>
          </a:p>
        </p:txBody>
      </p:sp>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7F528-5ACE-404E-AE58-F7DA16449F04}"/>
              </a:ext>
            </a:extLst>
          </p:cNvPr>
          <p:cNvSpPr>
            <a:spLocks noGrp="1"/>
          </p:cNvSpPr>
          <p:nvPr>
            <p:ph type="title"/>
          </p:nvPr>
        </p:nvSpPr>
        <p:spPr/>
        <p:txBody>
          <a:bodyPr/>
          <a:lstStyle/>
          <a:p>
            <a:r>
              <a:rPr lang="de-DE" dirty="0"/>
              <a:t>ZIELE</a:t>
            </a:r>
          </a:p>
        </p:txBody>
      </p:sp>
      <p:graphicFrame>
        <p:nvGraphicFramePr>
          <p:cNvPr id="4" name="Marcador de contenido 3">
            <a:extLst>
              <a:ext uri="{FF2B5EF4-FFF2-40B4-BE49-F238E27FC236}">
                <a16:creationId xmlns:a16="http://schemas.microsoft.com/office/drawing/2014/main" id="{DB19CB77-D8AE-4648-AD09-A22CD8E8F5FA}"/>
              </a:ext>
            </a:extLst>
          </p:cNvPr>
          <p:cNvGraphicFramePr>
            <a:graphicFrameLocks noGrp="1"/>
          </p:cNvGraphicFramePr>
          <p:nvPr>
            <p:ph idx="1"/>
            <p:extLst>
              <p:ext uri="{D42A27DB-BD31-4B8C-83A1-F6EECF244321}">
                <p14:modId xmlns:p14="http://schemas.microsoft.com/office/powerpoint/2010/main" val="3909880099"/>
              </p:ext>
            </p:extLst>
          </p:nvPr>
        </p:nvGraphicFramePr>
        <p:xfrm>
          <a:off x="1279843" y="1737360"/>
          <a:ext cx="10089197" cy="404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uppieren 16">
            <a:extLst>
              <a:ext uri="{FF2B5EF4-FFF2-40B4-BE49-F238E27FC236}">
                <a16:creationId xmlns:a16="http://schemas.microsoft.com/office/drawing/2014/main" id="{A858B5D0-EDCD-42EF-BFED-E0670BD7FA8A}"/>
              </a:ext>
            </a:extLst>
          </p:cNvPr>
          <p:cNvGrpSpPr/>
          <p:nvPr/>
        </p:nvGrpSpPr>
        <p:grpSpPr>
          <a:xfrm>
            <a:off x="1279843" y="2031555"/>
            <a:ext cx="1371917" cy="3450244"/>
            <a:chOff x="1279843" y="2024808"/>
            <a:chExt cx="1371917" cy="3450244"/>
          </a:xfrm>
        </p:grpSpPr>
        <p:sp>
          <p:nvSpPr>
            <p:cNvPr id="13" name="Ellipse 12">
              <a:extLst>
                <a:ext uri="{FF2B5EF4-FFF2-40B4-BE49-F238E27FC236}">
                  <a16:creationId xmlns:a16="http://schemas.microsoft.com/office/drawing/2014/main" id="{69EE9C57-E371-481E-BD85-643670AD89C2}"/>
                </a:ext>
              </a:extLst>
            </p:cNvPr>
            <p:cNvSpPr/>
            <p:nvPr/>
          </p:nvSpPr>
          <p:spPr>
            <a:xfrm>
              <a:off x="1279843" y="202480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1</a:t>
              </a:r>
            </a:p>
          </p:txBody>
        </p:sp>
        <p:sp>
          <p:nvSpPr>
            <p:cNvPr id="14" name="Ellipse 13">
              <a:extLst>
                <a:ext uri="{FF2B5EF4-FFF2-40B4-BE49-F238E27FC236}">
                  <a16:creationId xmlns:a16="http://schemas.microsoft.com/office/drawing/2014/main" id="{703192E1-BB7F-45BA-A4BE-F0D39BFC21FB}"/>
                </a:ext>
              </a:extLst>
            </p:cNvPr>
            <p:cNvSpPr/>
            <p:nvPr/>
          </p:nvSpPr>
          <p:spPr>
            <a:xfrm>
              <a:off x="1596136" y="3224641"/>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2</a:t>
              </a:r>
            </a:p>
          </p:txBody>
        </p:sp>
        <p:sp>
          <p:nvSpPr>
            <p:cNvPr id="15" name="Ellipse 14">
              <a:extLst>
                <a:ext uri="{FF2B5EF4-FFF2-40B4-BE49-F238E27FC236}">
                  <a16:creationId xmlns:a16="http://schemas.microsoft.com/office/drawing/2014/main" id="{581B76B3-0FAF-4397-A38C-C03073060F31}"/>
                </a:ext>
              </a:extLst>
            </p:cNvPr>
            <p:cNvSpPr/>
            <p:nvPr/>
          </p:nvSpPr>
          <p:spPr>
            <a:xfrm>
              <a:off x="1279843" y="441942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3</a:t>
              </a:r>
            </a:p>
          </p:txBody>
        </p:sp>
      </p:grpSp>
    </p:spTree>
    <p:extLst>
      <p:ext uri="{BB962C8B-B14F-4D97-AF65-F5344CB8AC3E}">
        <p14:creationId xmlns:p14="http://schemas.microsoft.com/office/powerpoint/2010/main" val="255212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27DA2-62BF-4442-A706-9718D08F2559}"/>
              </a:ext>
            </a:extLst>
          </p:cNvPr>
          <p:cNvSpPr>
            <a:spLocks noGrp="1"/>
          </p:cNvSpPr>
          <p:nvPr>
            <p:ph type="title"/>
          </p:nvPr>
        </p:nvSpPr>
        <p:spPr/>
        <p:txBody>
          <a:bodyPr/>
          <a:lstStyle/>
          <a:p>
            <a:r>
              <a:rPr lang="de-DE" dirty="0"/>
              <a:t>HAUPTZIELGRUPPEN</a:t>
            </a:r>
          </a:p>
        </p:txBody>
      </p:sp>
      <p:graphicFrame>
        <p:nvGraphicFramePr>
          <p:cNvPr id="4" name="Diagrama 3">
            <a:extLst>
              <a:ext uri="{FF2B5EF4-FFF2-40B4-BE49-F238E27FC236}">
                <a16:creationId xmlns:a16="http://schemas.microsoft.com/office/drawing/2014/main" id="{AB4A2A16-D215-4F4A-8A26-81B913C9CB95}"/>
              </a:ext>
            </a:extLst>
          </p:cNvPr>
          <p:cNvGraphicFramePr/>
          <p:nvPr>
            <p:extLst>
              <p:ext uri="{D42A27DB-BD31-4B8C-83A1-F6EECF244321}">
                <p14:modId xmlns:p14="http://schemas.microsoft.com/office/powerpoint/2010/main" val="2179397605"/>
              </p:ext>
            </p:extLst>
          </p:nvPr>
        </p:nvGraphicFramePr>
        <p:xfrm>
          <a:off x="359020" y="1835190"/>
          <a:ext cx="10549288" cy="439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4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4">
            <a:extLst>
              <a:ext uri="{FF2B5EF4-FFF2-40B4-BE49-F238E27FC236}">
                <a16:creationId xmlns:a16="http://schemas.microsoft.com/office/drawing/2014/main" id="{BD09B267-C1F5-41D1-8F45-ABCE46BA659C}"/>
              </a:ext>
            </a:extLst>
          </p:cNvPr>
          <p:cNvGraphicFramePr/>
          <p:nvPr>
            <p:extLst>
              <p:ext uri="{D42A27DB-BD31-4B8C-83A1-F6EECF244321}">
                <p14:modId xmlns:p14="http://schemas.microsoft.com/office/powerpoint/2010/main" val="395144625"/>
              </p:ext>
            </p:extLst>
          </p:nvPr>
        </p:nvGraphicFramePr>
        <p:xfrm>
          <a:off x="908064" y="1011981"/>
          <a:ext cx="10436832" cy="5596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6371D5CF-A2EB-4520-8D98-B3F04E1352D5}"/>
              </a:ext>
            </a:extLst>
          </p:cNvPr>
          <p:cNvSpPr>
            <a:spLocks noGrp="1"/>
          </p:cNvSpPr>
          <p:nvPr>
            <p:ph type="title"/>
          </p:nvPr>
        </p:nvSpPr>
        <p:spPr/>
        <p:txBody>
          <a:bodyPr/>
          <a:lstStyle/>
          <a:p>
            <a:r>
              <a:rPr lang="en-GB" dirty="0"/>
              <a:t>ZENTRALE ERGEBNISSE </a:t>
            </a:r>
            <a:r>
              <a:rPr lang="de-DE" dirty="0"/>
              <a:t>(1/2)</a:t>
            </a:r>
          </a:p>
        </p:txBody>
      </p:sp>
    </p:spTree>
    <p:extLst>
      <p:ext uri="{BB962C8B-B14F-4D97-AF65-F5344CB8AC3E}">
        <p14:creationId xmlns:p14="http://schemas.microsoft.com/office/powerpoint/2010/main" val="342130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168B8-4A0D-406F-A667-8643AF7600B2}"/>
              </a:ext>
            </a:extLst>
          </p:cNvPr>
          <p:cNvSpPr>
            <a:spLocks noGrp="1"/>
          </p:cNvSpPr>
          <p:nvPr>
            <p:ph type="title"/>
          </p:nvPr>
        </p:nvSpPr>
        <p:spPr>
          <a:xfrm>
            <a:off x="1097280" y="266283"/>
            <a:ext cx="10058400" cy="1450757"/>
          </a:xfrm>
        </p:spPr>
        <p:txBody>
          <a:bodyPr/>
          <a:lstStyle/>
          <a:p>
            <a:r>
              <a:rPr lang="en-GB" dirty="0"/>
              <a:t>ZENTRALE ERGEBNISSE (2/2)</a:t>
            </a:r>
          </a:p>
        </p:txBody>
      </p:sp>
      <p:graphicFrame>
        <p:nvGraphicFramePr>
          <p:cNvPr id="4" name="Diagrama 4">
            <a:extLst>
              <a:ext uri="{FF2B5EF4-FFF2-40B4-BE49-F238E27FC236}">
                <a16:creationId xmlns:a16="http://schemas.microsoft.com/office/drawing/2014/main" id="{B12DAD03-9EF8-4694-B03C-F7DAD5FCD551}"/>
              </a:ext>
            </a:extLst>
          </p:cNvPr>
          <p:cNvGraphicFramePr/>
          <p:nvPr>
            <p:extLst>
              <p:ext uri="{D42A27DB-BD31-4B8C-83A1-F6EECF244321}">
                <p14:modId xmlns:p14="http://schemas.microsoft.com/office/powerpoint/2010/main" val="726841152"/>
              </p:ext>
            </p:extLst>
          </p:nvPr>
        </p:nvGraphicFramePr>
        <p:xfrm>
          <a:off x="737230" y="1247168"/>
          <a:ext cx="10571873" cy="479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19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89487-7C4B-424B-B953-7B61604DBAD6}"/>
              </a:ext>
            </a:extLst>
          </p:cNvPr>
          <p:cNvSpPr>
            <a:spLocks noGrp="1"/>
          </p:cNvSpPr>
          <p:nvPr>
            <p:ph type="title"/>
          </p:nvPr>
        </p:nvSpPr>
        <p:spPr/>
        <p:txBody>
          <a:bodyPr/>
          <a:lstStyle/>
          <a:p>
            <a:r>
              <a:rPr lang="de-DE" dirty="0"/>
              <a:t>2. PROJEKTTREFFEN</a:t>
            </a:r>
          </a:p>
        </p:txBody>
      </p:sp>
      <p:sp>
        <p:nvSpPr>
          <p:cNvPr id="4" name="CuadroTexto 5">
            <a:extLst>
              <a:ext uri="{FF2B5EF4-FFF2-40B4-BE49-F238E27FC236}">
                <a16:creationId xmlns:a16="http://schemas.microsoft.com/office/drawing/2014/main" id="{A7EAD81D-DA1F-4729-ACF2-DF3E5DB64228}"/>
              </a:ext>
            </a:extLst>
          </p:cNvPr>
          <p:cNvSpPr txBox="1"/>
          <p:nvPr/>
        </p:nvSpPr>
        <p:spPr>
          <a:xfrm>
            <a:off x="944563" y="1810790"/>
            <a:ext cx="5444836" cy="4699492"/>
          </a:xfrm>
          <a:prstGeom prst="rect">
            <a:avLst/>
          </a:prstGeom>
          <a:noFill/>
        </p:spPr>
        <p:txBody>
          <a:bodyPr wrap="square" rtlCol="0">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de-DE" b="1" dirty="0">
                <a:solidFill>
                  <a:schemeClr val="tx1">
                    <a:lumMod val="75000"/>
                    <a:lumOff val="25000"/>
                  </a:schemeClr>
                </a:solidFill>
              </a:rPr>
              <a:t>Das zweite Projekttreffen hätte von der Universität in Valencia organisiert und umgesetzt werden sollen. Aufgrund der COVID-19 Ausnahmesituation musste es jedoch am 20. Mai 2020 als Videokonferenz stattfinden.</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de-DE" b="1" dirty="0">
                <a:solidFill>
                  <a:schemeClr val="tx1">
                    <a:lumMod val="75000"/>
                    <a:lumOff val="25000"/>
                  </a:schemeClr>
                </a:solidFill>
              </a:rPr>
              <a:t>Die Projektpartner befassten sich mit den inhaltlichen Ergebnissen von O1 und O2, mit Fokus auf das Aufgabenpaket O2-T1 „Bündelung von Lernergebnissen in Lerneinheiten“, welches mit Beiträgen aller Partner verbessert wurde.</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de-DE" b="1" dirty="0">
                <a:solidFill>
                  <a:schemeClr val="tx1">
                    <a:lumMod val="75000"/>
                    <a:lumOff val="25000"/>
                  </a:schemeClr>
                </a:solidFill>
              </a:rPr>
              <a:t>Alle bisher erledigten Aufgaben wurden besprochen und das nächste Treffen geplant. Trotz Vorfreude auf ein Treffen in </a:t>
            </a:r>
            <a:r>
              <a:rPr lang="de-DE" b="1" dirty="0" err="1">
                <a:solidFill>
                  <a:schemeClr val="tx1">
                    <a:lumMod val="75000"/>
                    <a:lumOff val="25000"/>
                  </a:schemeClr>
                </a:solidFill>
              </a:rPr>
              <a:t>Liepaja</a:t>
            </a:r>
            <a:r>
              <a:rPr lang="de-DE" b="1" dirty="0">
                <a:solidFill>
                  <a:schemeClr val="tx1">
                    <a:lumMod val="75000"/>
                    <a:lumOff val="25000"/>
                  </a:schemeClr>
                </a:solidFill>
              </a:rPr>
              <a:t> (Lettland), musste auch die nächste Konferenz online stattfinden.</a:t>
            </a:r>
            <a:endParaRPr lang="es-ES" b="1" dirty="0">
              <a:solidFill>
                <a:schemeClr val="tx1">
                  <a:lumMod val="75000"/>
                  <a:lumOff val="25000"/>
                </a:schemeClr>
              </a:solidFill>
            </a:endParaRPr>
          </a:p>
        </p:txBody>
      </p:sp>
      <p:sp>
        <p:nvSpPr>
          <p:cNvPr id="6" name="CuadroTexto 7">
            <a:extLst>
              <a:ext uri="{FF2B5EF4-FFF2-40B4-BE49-F238E27FC236}">
                <a16:creationId xmlns:a16="http://schemas.microsoft.com/office/drawing/2014/main" id="{B3241D9F-834B-40DB-9C3E-3CE32D05AE36}"/>
              </a:ext>
            </a:extLst>
          </p:cNvPr>
          <p:cNvSpPr txBox="1"/>
          <p:nvPr/>
        </p:nvSpPr>
        <p:spPr>
          <a:xfrm>
            <a:off x="7717675" y="5237110"/>
            <a:ext cx="4172989" cy="523220"/>
          </a:xfrm>
          <a:prstGeom prst="rect">
            <a:avLst/>
          </a:prstGeom>
          <a:noFill/>
        </p:spPr>
        <p:txBody>
          <a:bodyPr wrap="square" rtlCol="0">
            <a:spAutoFit/>
          </a:bodyPr>
          <a:lstStyle/>
          <a:p>
            <a:pPr algn="r"/>
            <a:r>
              <a:rPr lang="en-GB" sz="1400" b="1" dirty="0">
                <a:solidFill>
                  <a:schemeClr val="tx1">
                    <a:lumMod val="75000"/>
                    <a:lumOff val="25000"/>
                  </a:schemeClr>
                </a:solidFill>
              </a:rPr>
              <a:t>UPWOOD 2. </a:t>
            </a:r>
            <a:r>
              <a:rPr lang="en-GB" sz="1400" b="1" dirty="0" err="1">
                <a:solidFill>
                  <a:schemeClr val="tx1">
                    <a:lumMod val="75000"/>
                    <a:lumOff val="25000"/>
                  </a:schemeClr>
                </a:solidFill>
              </a:rPr>
              <a:t>Projekttreffen</a:t>
            </a:r>
            <a:r>
              <a:rPr lang="en-GB" sz="1400" b="1" dirty="0">
                <a:solidFill>
                  <a:schemeClr val="tx1">
                    <a:lumMod val="75000"/>
                    <a:lumOff val="25000"/>
                  </a:schemeClr>
                </a:solidFill>
              </a:rPr>
              <a:t> (Online)</a:t>
            </a:r>
          </a:p>
          <a:p>
            <a:pPr algn="r"/>
            <a:r>
              <a:rPr lang="en-GB" sz="1400" b="1" dirty="0">
                <a:solidFill>
                  <a:schemeClr val="tx1">
                    <a:lumMod val="75000"/>
                    <a:lumOff val="25000"/>
                  </a:schemeClr>
                </a:solidFill>
              </a:rPr>
              <a:t>20. Mai 2020 </a:t>
            </a:r>
          </a:p>
        </p:txBody>
      </p:sp>
      <p:pic>
        <p:nvPicPr>
          <p:cNvPr id="7" name="Imagen 6">
            <a:extLst>
              <a:ext uri="{FF2B5EF4-FFF2-40B4-BE49-F238E27FC236}">
                <a16:creationId xmlns:a16="http://schemas.microsoft.com/office/drawing/2014/main" id="{8E8F5F19-C77C-4BF3-8904-E2009EF4AC05}"/>
              </a:ext>
            </a:extLst>
          </p:cNvPr>
          <p:cNvPicPr>
            <a:picLocks noChangeAspect="1"/>
          </p:cNvPicPr>
          <p:nvPr/>
        </p:nvPicPr>
        <p:blipFill>
          <a:blip r:embed="rId2"/>
          <a:stretch>
            <a:fillRect/>
          </a:stretch>
        </p:blipFill>
        <p:spPr>
          <a:xfrm>
            <a:off x="6635635" y="2223655"/>
            <a:ext cx="5255029" cy="2788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791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p:txBody>
          <a:bodyPr/>
          <a:lstStyle/>
          <a:p>
            <a:r>
              <a:rPr lang="de-DE" dirty="0"/>
              <a:t>FORTSCHRITT DER AKTIVITÄTEN</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 </a:t>
            </a:r>
            <a:r>
              <a:rPr lang="en-US" sz="2000" b="1" dirty="0" err="1">
                <a:solidFill>
                  <a:prstClr val="black">
                    <a:hueOff val="0"/>
                    <a:satOff val="0"/>
                    <a:lumOff val="0"/>
                    <a:alphaOff val="0"/>
                  </a:prstClr>
                </a:solidFill>
                <a:latin typeface="Bahnschrift SemiBold SemiConden" panose="020B0502040204020203" pitchFamily="34" charset="0"/>
              </a:rPr>
              <a:t>Feinabstimmung</a:t>
            </a:r>
            <a:r>
              <a:rPr lang="en-US" sz="2000" b="1" dirty="0">
                <a:solidFill>
                  <a:prstClr val="black">
                    <a:hueOff val="0"/>
                    <a:satOff val="0"/>
                    <a:lumOff val="0"/>
                    <a:alphaOff val="0"/>
                  </a:prstClr>
                </a:solidFill>
                <a:latin typeface="Bahnschrift SemiBold SemiConden" panose="020B0502040204020203" pitchFamily="34" charset="0"/>
              </a:rPr>
              <a:t> der </a:t>
            </a:r>
            <a:r>
              <a:rPr lang="en-US" sz="2000" b="1" dirty="0" err="1">
                <a:solidFill>
                  <a:prstClr val="black">
                    <a:hueOff val="0"/>
                    <a:satOff val="0"/>
                    <a:lumOff val="0"/>
                    <a:alphaOff val="0"/>
                  </a:prstClr>
                </a:solidFill>
                <a:latin typeface="Bahnschrift SemiBold SemiConden" panose="020B0502040204020203" pitchFamily="34" charset="0"/>
              </a:rPr>
              <a:t>Lerneinheiten</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 name="Rectángulo 9">
            <a:extLst>
              <a:ext uri="{FF2B5EF4-FFF2-40B4-BE49-F238E27FC236}">
                <a16:creationId xmlns:a16="http://schemas.microsoft.com/office/drawing/2014/main" id="{03CC80CB-1D76-4F51-A22B-4F793F90DCA9}"/>
              </a:ext>
            </a:extLst>
          </p:cNvPr>
          <p:cNvSpPr/>
          <p:nvPr/>
        </p:nvSpPr>
        <p:spPr>
          <a:xfrm>
            <a:off x="1097280" y="2257061"/>
            <a:ext cx="7312202" cy="3693319"/>
          </a:xfrm>
          <a:prstGeom prst="rect">
            <a:avLst/>
          </a:prstGeom>
        </p:spPr>
        <p:txBody>
          <a:bodyPr wrap="square">
            <a:spAutoFit/>
          </a:bodyPr>
          <a:lstStyle/>
          <a:p>
            <a:pPr marL="285750" indent="-285750" algn="just">
              <a:buClr>
                <a:schemeClr val="accent5"/>
              </a:buClr>
              <a:buFont typeface="Wingdings" panose="05000000000000000000" pitchFamily="2" charset="2"/>
              <a:buChar char="v"/>
            </a:pPr>
            <a:r>
              <a:rPr lang="de-DE" b="1" dirty="0">
                <a:solidFill>
                  <a:schemeClr val="tx1">
                    <a:lumMod val="75000"/>
                    <a:lumOff val="25000"/>
                  </a:schemeClr>
                </a:solidFill>
              </a:rPr>
              <a:t>Während den letzten Projektmonaten wurden die Lerneinheiten der UPWOOD Bildungsressourcen von den Partnern ermittelt. Die Lernergebnisse basieren auf den Resultaten einer Umfrage und auf Recherchen des Arbeitspaketes IO1 aus dem ersten Semester. Diese Ergebnisse wurden zu Lerneinheiten zusammengefasst und beinhalten die vom Bausektor definierten und geforderten Fähigkeiten als auch Kenntnisse und Kompetenzen.</a:t>
            </a:r>
          </a:p>
          <a:p>
            <a:pPr marL="285750" indent="-285750" algn="just">
              <a:buClr>
                <a:schemeClr val="accent5"/>
              </a:buClr>
              <a:buFont typeface="Wingdings" panose="05000000000000000000" pitchFamily="2" charset="2"/>
              <a:buChar char="v"/>
            </a:pP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de-DE" b="1" dirty="0">
                <a:solidFill>
                  <a:schemeClr val="tx1">
                    <a:lumMod val="75000"/>
                    <a:lumOff val="25000"/>
                  </a:schemeClr>
                </a:solidFill>
              </a:rPr>
              <a:t>Die Lerneinheiten wurden nach festgelegten Kriterien des europäischen ECVET-Netzwerks erstellt und spezifiziert: der Titel, die Themenliste der Lerneinheiten-Inhalte, die Lernziele, Voraussetzungen, Umfang der Lernmaterialien (Vorlesungsunterlagen, Präsentationen, Fallstudien, häufig gestellte Fragen), die geplante Dauer der Lerneinheit und Quellen.</a:t>
            </a:r>
            <a:endParaRPr lang="en-US" b="1" dirty="0">
              <a:solidFill>
                <a:schemeClr val="tx1">
                  <a:lumMod val="75000"/>
                  <a:lumOff val="25000"/>
                </a:schemeClr>
              </a:solidFill>
            </a:endParaRPr>
          </a:p>
        </p:txBody>
      </p:sp>
      <p:pic>
        <p:nvPicPr>
          <p:cNvPr id="9" name="Imagen 8">
            <a:extLst>
              <a:ext uri="{FF2B5EF4-FFF2-40B4-BE49-F238E27FC236}">
                <a16:creationId xmlns:a16="http://schemas.microsoft.com/office/drawing/2014/main" id="{C5762638-88ED-496F-A92F-79D7C5CF6DAD}"/>
              </a:ext>
            </a:extLst>
          </p:cNvPr>
          <p:cNvPicPr>
            <a:picLocks noChangeAspect="1"/>
          </p:cNvPicPr>
          <p:nvPr/>
        </p:nvPicPr>
        <p:blipFill>
          <a:blip r:embed="rId2"/>
          <a:stretch>
            <a:fillRect/>
          </a:stretch>
        </p:blipFill>
        <p:spPr>
          <a:xfrm>
            <a:off x="8799227" y="2350727"/>
            <a:ext cx="2480010" cy="350401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9139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p:txBody>
          <a:bodyPr/>
          <a:lstStyle/>
          <a:p>
            <a:r>
              <a:rPr lang="de-DE" dirty="0"/>
              <a:t>FORTSCHRITT DER AKTIVITÄTEN</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 </a:t>
            </a:r>
            <a:r>
              <a:rPr lang="en-US" sz="2000" b="1" dirty="0" err="1">
                <a:solidFill>
                  <a:prstClr val="black">
                    <a:hueOff val="0"/>
                    <a:satOff val="0"/>
                    <a:lumOff val="0"/>
                    <a:alphaOff val="0"/>
                  </a:prstClr>
                </a:solidFill>
                <a:latin typeface="Bahnschrift SemiBold SemiConden" panose="020B0502040204020203" pitchFamily="34" charset="0"/>
              </a:rPr>
              <a:t>Feinabstimmung</a:t>
            </a:r>
            <a:r>
              <a:rPr lang="en-US" sz="2000" b="1" dirty="0">
                <a:solidFill>
                  <a:prstClr val="black">
                    <a:hueOff val="0"/>
                    <a:satOff val="0"/>
                    <a:lumOff val="0"/>
                    <a:alphaOff val="0"/>
                  </a:prstClr>
                </a:solidFill>
                <a:latin typeface="Bahnschrift SemiBold SemiConden" panose="020B0502040204020203" pitchFamily="34" charset="0"/>
              </a:rPr>
              <a:t> der </a:t>
            </a:r>
            <a:r>
              <a:rPr lang="en-US" sz="2000" b="1" dirty="0" err="1">
                <a:solidFill>
                  <a:prstClr val="black">
                    <a:hueOff val="0"/>
                    <a:satOff val="0"/>
                    <a:lumOff val="0"/>
                    <a:alphaOff val="0"/>
                  </a:prstClr>
                </a:solidFill>
                <a:latin typeface="Bahnschrift SemiBold SemiConden" panose="020B0502040204020203" pitchFamily="34" charset="0"/>
              </a:rPr>
              <a:t>Lerneinheiten</a:t>
            </a:r>
            <a:endParaRPr lang="es-ES" sz="2000" b="1" dirty="0">
              <a:solidFill>
                <a:prstClr val="black">
                  <a:hueOff val="0"/>
                  <a:satOff val="0"/>
                  <a:lumOff val="0"/>
                  <a:alphaOff val="0"/>
                </a:prstClr>
              </a:solidFill>
              <a:latin typeface="Bahnschrift SemiBold SemiConden" panose="020B0502040204020203" pitchFamily="34" charset="0"/>
            </a:endParaRPr>
          </a:p>
        </p:txBody>
      </p:sp>
      <p:graphicFrame>
        <p:nvGraphicFramePr>
          <p:cNvPr id="5" name="Diagrama 4">
            <a:extLst>
              <a:ext uri="{FF2B5EF4-FFF2-40B4-BE49-F238E27FC236}">
                <a16:creationId xmlns:a16="http://schemas.microsoft.com/office/drawing/2014/main" id="{718A4DBF-63CA-4D46-A5EE-13D8E33E4C96}"/>
              </a:ext>
            </a:extLst>
          </p:cNvPr>
          <p:cNvGraphicFramePr/>
          <p:nvPr>
            <p:extLst>
              <p:ext uri="{D42A27DB-BD31-4B8C-83A1-F6EECF244321}">
                <p14:modId xmlns:p14="http://schemas.microsoft.com/office/powerpoint/2010/main" val="379369566"/>
              </p:ext>
            </p:extLst>
          </p:nvPr>
        </p:nvGraphicFramePr>
        <p:xfrm>
          <a:off x="1097280" y="2169414"/>
          <a:ext cx="10058400" cy="4111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erian Le Compte - Structural Models">
            <a:extLst>
              <a:ext uri="{FF2B5EF4-FFF2-40B4-BE49-F238E27FC236}">
                <a16:creationId xmlns:a16="http://schemas.microsoft.com/office/drawing/2014/main" id="{2B7EB99E-9033-4876-A7E2-883FA19418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50145" y="4419242"/>
            <a:ext cx="1347677" cy="186124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Cerámica Sánchez Materiales obra, construcción Madera puertas armarios">
            <a:extLst>
              <a:ext uri="{FF2B5EF4-FFF2-40B4-BE49-F238E27FC236}">
                <a16:creationId xmlns:a16="http://schemas.microsoft.com/office/drawing/2014/main" id="{5BE8F0F3-5A48-471F-82AF-2E60E4279A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5584" y="4462390"/>
            <a:ext cx="2896983" cy="253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42254"/>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980</Words>
  <Application>Microsoft Office PowerPoint</Application>
  <PresentationFormat>Breitbild</PresentationFormat>
  <Paragraphs>118</Paragraphs>
  <Slides>12</Slides>
  <Notes>7</Notes>
  <HiddenSlides>0</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12</vt:i4>
      </vt:variant>
    </vt:vector>
  </HeadingPairs>
  <TitlesOfParts>
    <vt:vector size="25" baseType="lpstr">
      <vt:lpstr>Adobe Heiti Std R</vt:lpstr>
      <vt:lpstr>Arial</vt:lpstr>
      <vt:lpstr>Arial Narrow</vt:lpstr>
      <vt:lpstr>Bahnschrift</vt:lpstr>
      <vt:lpstr>Bahnschrift Light SemiCondensed</vt:lpstr>
      <vt:lpstr>Bahnschrift SemiBold SemiConden</vt:lpstr>
      <vt:lpstr>Calibri</vt:lpstr>
      <vt:lpstr>Calibri Light</vt:lpstr>
      <vt:lpstr>Speak Pro</vt:lpstr>
      <vt:lpstr>Symbol</vt:lpstr>
      <vt:lpstr>Wingdings</vt:lpstr>
      <vt:lpstr>RetrospectVTI</vt:lpstr>
      <vt:lpstr>Custom Design</vt:lpstr>
      <vt:lpstr>Weiterbildung  von Bauarbeitern  in der Holzbauweise  für energieeffiziente Gebäude</vt:lpstr>
      <vt:lpstr>PROJEKTZIEL</vt:lpstr>
      <vt:lpstr>ZIELE</vt:lpstr>
      <vt:lpstr>HAUPTZIELGRUPPEN</vt:lpstr>
      <vt:lpstr>ZENTRALE ERGEBNISSE (1/2)</vt:lpstr>
      <vt:lpstr>ZENTRALE ERGEBNISSE (2/2)</vt:lpstr>
      <vt:lpstr>2. PROJEKTTREFFEN</vt:lpstr>
      <vt:lpstr>FORTSCHRITT DER AKTIVITÄTEN</vt:lpstr>
      <vt:lpstr>FORTSCHRITT DER AKTIVITÄTEN</vt:lpstr>
      <vt:lpstr>FORTSCHRITT DER AKTIVITÄTEN</vt:lpstr>
      <vt:lpstr>PARTNER</vt:lpstr>
      <vt:lpstr>Kontaktieren Sie uns:    DI Robert Pirker  Holzcluster Steiermark GmbH  +043 (0) 316-58 78 50 – 215  pirker@holzcluster-steiermark.at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Up-skilling construction workers in wood construction methods for energy efficient buildings</dc:title>
  <dc:creator>Laura Molina Cañamero</dc:creator>
  <cp:lastModifiedBy>Robert Pirker</cp:lastModifiedBy>
  <cp:revision>85</cp:revision>
  <dcterms:created xsi:type="dcterms:W3CDTF">2020-03-06T12:06:07Z</dcterms:created>
  <dcterms:modified xsi:type="dcterms:W3CDTF">2020-12-16T10:10:07Z</dcterms:modified>
</cp:coreProperties>
</file>