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84" r:id="rId1"/>
    <p:sldMasterId id="2147483696" r:id="rId2"/>
  </p:sldMasterIdLst>
  <p:notesMasterIdLst>
    <p:notesMasterId r:id="rId15"/>
  </p:notesMasterIdLst>
  <p:sldIdLst>
    <p:sldId id="256" r:id="rId3"/>
    <p:sldId id="272" r:id="rId4"/>
    <p:sldId id="282" r:id="rId5"/>
    <p:sldId id="274" r:id="rId6"/>
    <p:sldId id="285" r:id="rId7"/>
    <p:sldId id="286" r:id="rId8"/>
    <p:sldId id="291" r:id="rId9"/>
    <p:sldId id="293" r:id="rId10"/>
    <p:sldId id="288" r:id="rId11"/>
    <p:sldId id="292" r:id="rId12"/>
    <p:sldId id="290" r:id="rId13"/>
    <p:sldId id="295" r:id="rId14"/>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Auth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996633"/>
    <a:srgbClr val="EFF1EB"/>
    <a:srgbClr val="7F8D67"/>
    <a:srgbClr val="CDCC97"/>
    <a:srgbClr val="95D581"/>
    <a:srgbClr val="A3C143"/>
    <a:srgbClr val="F4FDBB"/>
    <a:srgbClr val="F7FEB8"/>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B63C5A-A88A-410F-906D-3BCBFF062C39}" v="155" dt="2021-03-29T08:29:07.933"/>
    <p1510:client id="{EA7EBA64-DEEB-4511-9724-5AC7B52947D5}" v="2" dt="2021-03-29T07:57:05.0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4" d="100"/>
          <a:sy n="104" d="100"/>
        </p:scale>
        <p:origin x="756" y="11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viewProps" Target="viewProps.xml"/><Relationship Id="rId3" Type="http://schemas.openxmlformats.org/officeDocument/2006/relationships/slide" Target="slides/slide1.xml"/><Relationship Id="rId21" Type="http://schemas.microsoft.com/office/2015/10/relationships/revisionInfo" Target="revisionInfo.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diagrams/_rels/data1.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image" Target="../media/image7.jpeg"/><Relationship Id="rId1" Type="http://schemas.openxmlformats.org/officeDocument/2006/relationships/image" Target="../media/image6.png"/><Relationship Id="rId6" Type="http://schemas.openxmlformats.org/officeDocument/2006/relationships/image" Target="../media/image10.jpeg"/><Relationship Id="rId5" Type="http://schemas.microsoft.com/office/2007/relationships/hdphoto" Target="../media/hdphoto2.wdp"/><Relationship Id="rId4" Type="http://schemas.openxmlformats.org/officeDocument/2006/relationships/image" Target="../media/image9.png"/></Relationships>
</file>

<file path=ppt/diagrams/_rels/data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21.png"/><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27.svg"/></Relationships>
</file>

<file path=ppt/diagrams/_rels/data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2.png"/><Relationship Id="rId7" Type="http://schemas.openxmlformats.org/officeDocument/2006/relationships/image" Target="../media/image51.png"/><Relationship Id="rId2" Type="http://schemas.openxmlformats.org/officeDocument/2006/relationships/image" Target="../media/image25.svg"/><Relationship Id="rId1" Type="http://schemas.openxmlformats.org/officeDocument/2006/relationships/image" Target="../media/image21.png"/><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9.png"/><Relationship Id="rId7"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image" Target="../media/image6.png"/><Relationship Id="rId6" Type="http://schemas.microsoft.com/office/2007/relationships/hdphoto" Target="../media/hdphoto3.wdp"/><Relationship Id="rId5" Type="http://schemas.openxmlformats.org/officeDocument/2006/relationships/image" Target="../media/image11.png"/><Relationship Id="rId4" Type="http://schemas.microsoft.com/office/2007/relationships/hdphoto" Target="../media/hdphoto2.wdp"/></Relationships>
</file>

<file path=ppt/diagrams/_rels/drawing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5.svg"/><Relationship Id="rId1" Type="http://schemas.openxmlformats.org/officeDocument/2006/relationships/image" Target="../media/image21.png"/><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27.svg"/></Relationships>
</file>

<file path=ppt/diagrams/_rels/drawing5.xml.rels><?xml version="1.0" encoding="UTF-8" standalone="yes"?>
<Relationships xmlns="http://schemas.openxmlformats.org/package/2006/relationships"><Relationship Id="rId8" Type="http://schemas.openxmlformats.org/officeDocument/2006/relationships/image" Target="../media/image45.svg"/><Relationship Id="rId3" Type="http://schemas.openxmlformats.org/officeDocument/2006/relationships/image" Target="../media/image22.png"/><Relationship Id="rId7" Type="http://schemas.openxmlformats.org/officeDocument/2006/relationships/image" Target="../media/image51.png"/><Relationship Id="rId2" Type="http://schemas.openxmlformats.org/officeDocument/2006/relationships/image" Target="../media/image25.svg"/><Relationship Id="rId1" Type="http://schemas.openxmlformats.org/officeDocument/2006/relationships/image" Target="../media/image21.png"/><Relationship Id="rId6" Type="http://schemas.openxmlformats.org/officeDocument/2006/relationships/image" Target="../media/image29.svg"/><Relationship Id="rId5" Type="http://schemas.openxmlformats.org/officeDocument/2006/relationships/image" Target="../media/image23.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3FBD6A1-975F-4A83-AAD8-7A56B2B3ECAE}" type="doc">
      <dgm:prSet loTypeId="urn:microsoft.com/office/officeart/2008/layout/HexagonCluster" loCatId="relationship" qsTypeId="urn:microsoft.com/office/officeart/2005/8/quickstyle/simple4" qsCatId="simple" csTypeId="urn:microsoft.com/office/officeart/2005/8/colors/colorful5" csCatId="colorful" phldr="1"/>
      <dgm:spPr/>
      <dgm:t>
        <a:bodyPr/>
        <a:lstStyle/>
        <a:p>
          <a:endParaRPr lang="es-ES"/>
        </a:p>
      </dgm:t>
    </dgm:pt>
    <dgm:pt modelId="{F4881A8B-452B-4FF6-9E29-84B29BBFA604}">
      <dgm:prSet phldrT="[Texto]" custT="1"/>
      <dgm:spPr>
        <a:solidFill>
          <a:schemeClr val="accent5">
            <a:lumMod val="60000"/>
            <a:lumOff val="40000"/>
          </a:schemeClr>
        </a:solidFill>
        <a:ln>
          <a:noFill/>
        </a:ln>
      </dgm:spPr>
      <dgm:t>
        <a:bodyPr/>
        <a:lstStyle/>
        <a:p>
          <a:r>
            <a:rPr lang="en-GB" sz="1600" b="1" noProof="0">
              <a:solidFill>
                <a:schemeClr val="tx1"/>
              </a:solidFill>
              <a:latin typeface="+mn-lt"/>
            </a:rPr>
            <a:t>Construction sector employers</a:t>
          </a:r>
        </a:p>
      </dgm:t>
    </dgm:pt>
    <dgm:pt modelId="{49E2572C-C4AE-4CFB-834C-BA379A2CDA77}" type="parTrans" cxnId="{339F4403-67C2-4B5D-B337-ACAFA366DCF5}">
      <dgm:prSet/>
      <dgm:spPr/>
      <dgm:t>
        <a:bodyPr/>
        <a:lstStyle/>
        <a:p>
          <a:endParaRPr lang="en-GB" sz="2400" b="1" noProof="0"/>
        </a:p>
      </dgm:t>
    </dgm:pt>
    <dgm:pt modelId="{74D8AE13-40F5-43B0-A2EC-3D7264E750AB}" type="sibTrans" cxnId="{339F4403-67C2-4B5D-B337-ACAFA366DCF5}">
      <dgm:prSet/>
      <dgm:spPr>
        <a:blipFill>
          <a:blip xmlns:r="http://schemas.openxmlformats.org/officeDocument/2006/relationships" r:embed="rId1"/>
          <a:srcRect/>
          <a:stretch>
            <a:fillRect l="-5000" r="-5000"/>
          </a:stretch>
        </a:blipFill>
        <a:ln>
          <a:noFill/>
        </a:ln>
      </dgm:spPr>
      <dgm:t>
        <a:bodyPr/>
        <a:lstStyle/>
        <a:p>
          <a:endParaRPr lang="en-GB" sz="2400" b="1" noProof="0"/>
        </a:p>
      </dgm:t>
    </dgm:pt>
    <dgm:pt modelId="{27DBBAD4-8CC9-48B0-B2B4-CDAE8A905D33}">
      <dgm:prSet phldrT="[Texto]" custT="1"/>
      <dgm:spPr>
        <a:solidFill>
          <a:schemeClr val="accent5">
            <a:lumMod val="60000"/>
            <a:lumOff val="40000"/>
          </a:schemeClr>
        </a:solidFill>
        <a:ln>
          <a:noFill/>
        </a:ln>
      </dgm:spPr>
      <dgm:t>
        <a:bodyPr/>
        <a:lstStyle/>
        <a:p>
          <a:r>
            <a:rPr lang="en-GB" sz="1600" b="1" noProof="0">
              <a:solidFill>
                <a:schemeClr val="tx1"/>
              </a:solidFill>
              <a:latin typeface="+mn-lt"/>
            </a:rPr>
            <a:t>VET &amp; WBL Apprentices in construction sector</a:t>
          </a:r>
        </a:p>
      </dgm:t>
    </dgm:pt>
    <dgm:pt modelId="{60E4CFD4-5F38-4B3D-A6B5-7AD4343B9F09}" type="parTrans" cxnId="{55934DA9-C610-4D63-95EC-E1EEED25F3A2}">
      <dgm:prSet/>
      <dgm:spPr/>
      <dgm:t>
        <a:bodyPr/>
        <a:lstStyle/>
        <a:p>
          <a:endParaRPr lang="en-GB" sz="2400" b="1" noProof="0"/>
        </a:p>
      </dgm:t>
    </dgm:pt>
    <dgm:pt modelId="{9AA79C30-AA11-403E-8C4A-662001F235C0}" type="sibTrans" cxnId="{55934DA9-C610-4D63-95EC-E1EEED25F3A2}">
      <dgm:prSet/>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a:p>
      </dgm:t>
    </dgm:pt>
    <dgm:pt modelId="{A6D362CA-011C-4C5D-AEA4-066BBE7E5C90}">
      <dgm:prSet phldrT="[Texto]" custT="1"/>
      <dgm:spPr>
        <a:solidFill>
          <a:schemeClr val="accent5">
            <a:lumMod val="60000"/>
            <a:lumOff val="40000"/>
          </a:schemeClr>
        </a:solidFill>
        <a:ln>
          <a:noFill/>
        </a:ln>
      </dgm:spPr>
      <dgm:t>
        <a:bodyPr/>
        <a:lstStyle/>
        <a:p>
          <a:r>
            <a:rPr lang="en-GB" sz="1400" b="1" noProof="0">
              <a:solidFill>
                <a:schemeClr val="tx1"/>
              </a:solidFill>
              <a:latin typeface="+mn-lt"/>
            </a:rPr>
            <a:t>Sector representatives and policy makers</a:t>
          </a:r>
        </a:p>
      </dgm:t>
    </dgm:pt>
    <dgm:pt modelId="{502A1260-4CFF-434D-A1C3-368DB075BBE6}" type="parTrans" cxnId="{97E34291-636C-4471-AE67-788FDBD4A1B5}">
      <dgm:prSet/>
      <dgm:spPr/>
      <dgm:t>
        <a:bodyPr/>
        <a:lstStyle/>
        <a:p>
          <a:endParaRPr lang="en-GB" sz="2400" b="1" noProof="0"/>
        </a:p>
      </dgm:t>
    </dgm:pt>
    <dgm:pt modelId="{F34667AE-CCD0-4E79-B360-1175F7385087}" type="sibTrans" cxnId="{97E34291-636C-4471-AE67-788FDBD4A1B5}">
      <dgm:prSet/>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a:solidFill>
            <a:schemeClr val="bg1"/>
          </a:solidFill>
        </a:ln>
      </dgm:spPr>
      <dgm:t>
        <a:bodyPr/>
        <a:lstStyle/>
        <a:p>
          <a:endParaRPr lang="en-GB" sz="2400" b="1" noProof="0"/>
        </a:p>
      </dgm:t>
    </dgm:pt>
    <dgm:pt modelId="{A9D7D8E7-2417-4782-90AB-3CCA571E5ED2}">
      <dgm:prSet custT="1"/>
      <dgm:spPr>
        <a:solidFill>
          <a:schemeClr val="accent5">
            <a:lumMod val="60000"/>
            <a:lumOff val="40000"/>
          </a:schemeClr>
        </a:solidFill>
        <a:ln>
          <a:noFill/>
        </a:ln>
      </dgm:spPr>
      <dgm:t>
        <a:bodyPr/>
        <a:lstStyle/>
        <a:p>
          <a:r>
            <a:rPr lang="en-GB" sz="1600" b="1" noProof="0">
              <a:solidFill>
                <a:schemeClr val="tx1"/>
              </a:solidFill>
              <a:latin typeface="+mn-lt"/>
            </a:rPr>
            <a:t>VET &amp; WBL providers</a:t>
          </a:r>
        </a:p>
      </dgm:t>
    </dgm:pt>
    <dgm:pt modelId="{B1E1EB88-8974-4308-81B0-CE844DC77477}" type="parTrans" cxnId="{C56E223C-CB71-4CA1-9447-15FF068388F2}">
      <dgm:prSet/>
      <dgm:spPr/>
      <dgm:t>
        <a:bodyPr/>
        <a:lstStyle/>
        <a:p>
          <a:endParaRPr lang="en-GB" sz="2400" b="1" noProof="0"/>
        </a:p>
      </dgm:t>
    </dgm:pt>
    <dgm:pt modelId="{950CAE2F-8045-4DED-86DF-4F45A2F19D2F}" type="sibTrans" cxnId="{C56E223C-CB71-4CA1-9447-15FF068388F2}">
      <dgm:prSet/>
      <dgm:spPr>
        <a:blipFill>
          <a:blip xmlns:r="http://schemas.openxmlformats.org/officeDocument/2006/relationships" r:embed="rId4" cstate="hqprint">
            <a:extLst>
              <a:ext uri="{BEBA8EAE-BF5A-486C-A8C5-ECC9F3942E4B}">
                <a14:imgProps xmlns:a14="http://schemas.microsoft.com/office/drawing/2010/main">
                  <a14:imgLayer r:embed="rId5">
                    <a14:imgEffect>
                      <a14:artisticFilmGrain/>
                    </a14:imgEffect>
                  </a14:imgLayer>
                </a14:imgProps>
              </a:ext>
              <a:ext uri="{28A0092B-C50C-407E-A947-70E740481C1C}">
                <a14:useLocalDpi xmlns:a14="http://schemas.microsoft.com/office/drawing/2010/main" val="0"/>
              </a:ext>
            </a:extLst>
          </a:blip>
          <a:srcRect/>
          <a:stretch>
            <a:fillRect t="-8000" b="-8000"/>
          </a:stretch>
        </a:blipFill>
        <a:ln>
          <a:solidFill>
            <a:schemeClr val="bg1"/>
          </a:solidFill>
        </a:ln>
      </dgm:spPr>
      <dgm:t>
        <a:bodyPr/>
        <a:lstStyle/>
        <a:p>
          <a:endParaRPr lang="en-GB" sz="2400" b="1" noProof="0"/>
        </a:p>
      </dgm:t>
    </dgm:pt>
    <dgm:pt modelId="{EA412083-C06B-4B8B-A9D0-03215394DB85}">
      <dgm:prSet custT="1"/>
      <dgm:spPr>
        <a:solidFill>
          <a:schemeClr val="accent5">
            <a:lumMod val="60000"/>
            <a:lumOff val="40000"/>
          </a:schemeClr>
        </a:solidFill>
        <a:ln>
          <a:noFill/>
        </a:ln>
      </dgm:spPr>
      <dgm:t>
        <a:bodyPr/>
        <a:lstStyle/>
        <a:p>
          <a:r>
            <a:rPr lang="en-GB" sz="1600" b="1" noProof="0">
              <a:solidFill>
                <a:schemeClr val="tx1"/>
              </a:solidFill>
              <a:latin typeface="+mn-lt"/>
            </a:rPr>
            <a:t>Associations, Networks &amp; Social partners</a:t>
          </a:r>
        </a:p>
      </dgm:t>
    </dgm:pt>
    <dgm:pt modelId="{BB84AAB1-B07A-4751-AE34-116563DA5AEE}" type="parTrans" cxnId="{1A585DC4-8DFC-43CB-8D73-F46641DC808D}">
      <dgm:prSet/>
      <dgm:spPr/>
      <dgm:t>
        <a:bodyPr/>
        <a:lstStyle/>
        <a:p>
          <a:endParaRPr lang="en-GB" sz="2400" b="1" noProof="0"/>
        </a:p>
      </dgm:t>
    </dgm:pt>
    <dgm:pt modelId="{ECA9E171-5064-4DBF-82FD-1F245E8843E3}" type="sibTrans" cxnId="{1A585DC4-8DFC-43CB-8D73-F46641DC808D}">
      <dgm:prSet/>
      <dgm:spPr>
        <a:blipFill>
          <a:blip xmlns:r="http://schemas.openxmlformats.org/officeDocument/2006/relationships" r:embed="rId6">
            <a:extLs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a:p>
      </dgm:t>
    </dgm:pt>
    <dgm:pt modelId="{03D79628-D53E-4457-BA19-E69580BE2BE2}">
      <dgm:prSet custT="1"/>
      <dgm:spPr>
        <a:solidFill>
          <a:schemeClr val="accent5">
            <a:lumMod val="60000"/>
            <a:lumOff val="40000"/>
          </a:schemeClr>
        </a:solidFill>
        <a:ln>
          <a:noFill/>
        </a:ln>
      </dgm:spPr>
      <dgm:t>
        <a:bodyPr/>
        <a:lstStyle/>
        <a:p>
          <a:r>
            <a:rPr lang="en-GB" sz="1600" b="1" noProof="0">
              <a:solidFill>
                <a:schemeClr val="tx1"/>
              </a:solidFill>
              <a:latin typeface="+mn-lt"/>
            </a:rPr>
            <a:t>VET authorities &amp; career guidance bodies</a:t>
          </a:r>
        </a:p>
      </dgm:t>
    </dgm:pt>
    <dgm:pt modelId="{DFF0989F-B38A-4D4D-A944-EC0E77EE0B0E}" type="parTrans" cxnId="{23807FA2-A170-47A4-94D7-6B87E6C90ECE}">
      <dgm:prSet/>
      <dgm:spPr/>
      <dgm:t>
        <a:bodyPr/>
        <a:lstStyle/>
        <a:p>
          <a:endParaRPr lang="en-GB" sz="2400" b="1" noProof="0"/>
        </a:p>
      </dgm:t>
    </dgm:pt>
    <dgm:pt modelId="{204CBA1D-3268-4CBA-A23E-63E77714F7BD}" type="sibTrans" cxnId="{23807FA2-A170-47A4-94D7-6B87E6C90ECE}">
      <dgm:prSet/>
      <dgm:spPr>
        <a:blipFill>
          <a:blip xmlns:r="http://schemas.openxmlformats.org/officeDocument/2006/relationships" r:embed="rId7">
            <a:extLst>
              <a:ext uri="{BEBA8EAE-BF5A-486C-A8C5-ECC9F3942E4B}">
                <a14:imgProps xmlns:a14="http://schemas.microsoft.com/office/drawing/2010/main">
                  <a14:imgLayer r:embed="rId8">
                    <a14:imgEffect>
                      <a14:colorTemperature colorTemp="5300"/>
                    </a14:imgEffect>
                  </a14:imgLayer>
                </a14:imgProps>
              </a:ext>
              <a:ext uri="{28A0092B-C50C-407E-A947-70E740481C1C}">
                <a14:useLocalDpi xmlns:a14="http://schemas.microsoft.com/office/drawing/2010/main" val="0"/>
              </a:ext>
            </a:extLst>
          </a:blip>
          <a:srcRect/>
          <a:stretch>
            <a:fillRect/>
          </a:stretch>
        </a:blipFill>
        <a:ln>
          <a:solidFill>
            <a:schemeClr val="bg1"/>
          </a:solidFill>
        </a:ln>
      </dgm:spPr>
      <dgm:t>
        <a:bodyPr/>
        <a:lstStyle/>
        <a:p>
          <a:endParaRPr lang="en-GB" sz="2400" b="1" noProof="0"/>
        </a:p>
      </dgm:t>
    </dgm:pt>
    <dgm:pt modelId="{6DF2AB86-CAC7-445F-B7E5-5E8F95147B4D}" type="pres">
      <dgm:prSet presAssocID="{F3FBD6A1-975F-4A83-AAD8-7A56B2B3ECAE}" presName="Name0" presStyleCnt="0">
        <dgm:presLayoutVars>
          <dgm:chMax val="21"/>
          <dgm:chPref val="21"/>
        </dgm:presLayoutVars>
      </dgm:prSet>
      <dgm:spPr/>
      <dgm:t>
        <a:bodyPr/>
        <a:lstStyle/>
        <a:p>
          <a:endParaRPr lang="en-US"/>
        </a:p>
      </dgm:t>
    </dgm:pt>
    <dgm:pt modelId="{97DB9DB5-B677-483B-B646-472FDAEFDFEC}" type="pres">
      <dgm:prSet presAssocID="{F4881A8B-452B-4FF6-9E29-84B29BBFA604}" presName="text1" presStyleCnt="0"/>
      <dgm:spPr/>
    </dgm:pt>
    <dgm:pt modelId="{ABDCA1AA-5A3F-49ED-99C0-E899DFAED454}" type="pres">
      <dgm:prSet presAssocID="{F4881A8B-452B-4FF6-9E29-84B29BBFA604}" presName="textRepeatNode" presStyleLbl="alignNode1" presStyleIdx="0" presStyleCnt="6">
        <dgm:presLayoutVars>
          <dgm:chMax val="0"/>
          <dgm:chPref val="0"/>
          <dgm:bulletEnabled val="1"/>
        </dgm:presLayoutVars>
      </dgm:prSet>
      <dgm:spPr/>
      <dgm:t>
        <a:bodyPr/>
        <a:lstStyle/>
        <a:p>
          <a:endParaRPr lang="en-US"/>
        </a:p>
      </dgm:t>
    </dgm:pt>
    <dgm:pt modelId="{7F816770-EA77-40B2-807D-8BEA8B0A9019}" type="pres">
      <dgm:prSet presAssocID="{F4881A8B-452B-4FF6-9E29-84B29BBFA604}" presName="textaccent1" presStyleCnt="0"/>
      <dgm:spPr/>
    </dgm:pt>
    <dgm:pt modelId="{C7326F1D-990D-4871-B0C9-873E6F76162C}" type="pres">
      <dgm:prSet presAssocID="{F4881A8B-452B-4FF6-9E29-84B29BBFA604}" presName="accentRepeatNode" presStyleLbl="solidAlignAcc1" presStyleIdx="0" presStyleCnt="12"/>
      <dgm:spPr/>
    </dgm:pt>
    <dgm:pt modelId="{D37D2FBF-E7B8-4905-8C74-3BEFFB6DB6A2}" type="pres">
      <dgm:prSet presAssocID="{74D8AE13-40F5-43B0-A2EC-3D7264E750AB}" presName="image1" presStyleCnt="0"/>
      <dgm:spPr/>
    </dgm:pt>
    <dgm:pt modelId="{B222639D-CB6A-4B62-952D-E7D1499414EF}" type="pres">
      <dgm:prSet presAssocID="{74D8AE13-40F5-43B0-A2EC-3D7264E750AB}" presName="imageRepeatNode" presStyleLbl="alignAcc1" presStyleIdx="0" presStyleCnt="6"/>
      <dgm:spPr/>
      <dgm:t>
        <a:bodyPr/>
        <a:lstStyle/>
        <a:p>
          <a:endParaRPr lang="en-US"/>
        </a:p>
      </dgm:t>
    </dgm:pt>
    <dgm:pt modelId="{8B88B53A-FFFA-4BFD-96D9-78D800ABA65C}" type="pres">
      <dgm:prSet presAssocID="{74D8AE13-40F5-43B0-A2EC-3D7264E750AB}" presName="imageaccent1" presStyleCnt="0"/>
      <dgm:spPr/>
    </dgm:pt>
    <dgm:pt modelId="{E30707EE-AF53-426F-9601-ABF3E7BF6BEB}" type="pres">
      <dgm:prSet presAssocID="{74D8AE13-40F5-43B0-A2EC-3D7264E750AB}" presName="accentRepeatNode" presStyleLbl="solidAlignAcc1" presStyleIdx="1" presStyleCnt="12"/>
      <dgm:spPr/>
    </dgm:pt>
    <dgm:pt modelId="{F782B145-7EC9-40A4-864C-FB823D7E3E36}" type="pres">
      <dgm:prSet presAssocID="{27DBBAD4-8CC9-48B0-B2B4-CDAE8A905D33}" presName="text2" presStyleCnt="0"/>
      <dgm:spPr/>
    </dgm:pt>
    <dgm:pt modelId="{FA1F1BF9-F862-4C95-BC7A-EED3CD6817A4}" type="pres">
      <dgm:prSet presAssocID="{27DBBAD4-8CC9-48B0-B2B4-CDAE8A905D33}" presName="textRepeatNode" presStyleLbl="alignNode1" presStyleIdx="1" presStyleCnt="6">
        <dgm:presLayoutVars>
          <dgm:chMax val="0"/>
          <dgm:chPref val="0"/>
          <dgm:bulletEnabled val="1"/>
        </dgm:presLayoutVars>
      </dgm:prSet>
      <dgm:spPr/>
      <dgm:t>
        <a:bodyPr/>
        <a:lstStyle/>
        <a:p>
          <a:endParaRPr lang="en-US"/>
        </a:p>
      </dgm:t>
    </dgm:pt>
    <dgm:pt modelId="{E4CC9D2C-F033-4639-AFA9-844CB599F22F}" type="pres">
      <dgm:prSet presAssocID="{27DBBAD4-8CC9-48B0-B2B4-CDAE8A905D33}" presName="textaccent2" presStyleCnt="0"/>
      <dgm:spPr/>
    </dgm:pt>
    <dgm:pt modelId="{59B5CEFA-A098-4F2E-B874-1366B341B52D}" type="pres">
      <dgm:prSet presAssocID="{27DBBAD4-8CC9-48B0-B2B4-CDAE8A905D33}" presName="accentRepeatNode" presStyleLbl="solidAlignAcc1" presStyleIdx="2" presStyleCnt="12"/>
      <dgm:spPr/>
    </dgm:pt>
    <dgm:pt modelId="{87A82363-0BDB-40BC-8E2C-C3AA2EDB8B12}" type="pres">
      <dgm:prSet presAssocID="{9AA79C30-AA11-403E-8C4A-662001F235C0}" presName="image2" presStyleCnt="0"/>
      <dgm:spPr/>
    </dgm:pt>
    <dgm:pt modelId="{58A37FA7-AB96-4B10-B690-BCC429A5ACCC}" type="pres">
      <dgm:prSet presAssocID="{9AA79C30-AA11-403E-8C4A-662001F235C0}" presName="imageRepeatNode" presStyleLbl="alignAcc1" presStyleIdx="1" presStyleCnt="6"/>
      <dgm:spPr/>
      <dgm:t>
        <a:bodyPr/>
        <a:lstStyle/>
        <a:p>
          <a:endParaRPr lang="en-US"/>
        </a:p>
      </dgm:t>
    </dgm:pt>
    <dgm:pt modelId="{7E587053-DDA9-4EA2-B0DF-907F8793A43B}" type="pres">
      <dgm:prSet presAssocID="{9AA79C30-AA11-403E-8C4A-662001F235C0}" presName="imageaccent2" presStyleCnt="0"/>
      <dgm:spPr/>
    </dgm:pt>
    <dgm:pt modelId="{33A0D330-08AA-414C-B8AF-98E74DEB6692}" type="pres">
      <dgm:prSet presAssocID="{9AA79C30-AA11-403E-8C4A-662001F235C0}" presName="accentRepeatNode" presStyleLbl="solidAlignAcc1" presStyleIdx="3" presStyleCnt="12"/>
      <dgm:spPr/>
    </dgm:pt>
    <dgm:pt modelId="{E44F3790-F01E-4CC6-9C03-4275F008B5C7}" type="pres">
      <dgm:prSet presAssocID="{A9D7D8E7-2417-4782-90AB-3CCA571E5ED2}" presName="text3" presStyleCnt="0"/>
      <dgm:spPr/>
    </dgm:pt>
    <dgm:pt modelId="{04A122E2-5448-48FC-A4C6-8519A7AC3804}" type="pres">
      <dgm:prSet presAssocID="{A9D7D8E7-2417-4782-90AB-3CCA571E5ED2}" presName="textRepeatNode" presStyleLbl="alignNode1" presStyleIdx="2" presStyleCnt="6">
        <dgm:presLayoutVars>
          <dgm:chMax val="0"/>
          <dgm:chPref val="0"/>
          <dgm:bulletEnabled val="1"/>
        </dgm:presLayoutVars>
      </dgm:prSet>
      <dgm:spPr/>
      <dgm:t>
        <a:bodyPr/>
        <a:lstStyle/>
        <a:p>
          <a:endParaRPr lang="en-US"/>
        </a:p>
      </dgm:t>
    </dgm:pt>
    <dgm:pt modelId="{0413940D-0E37-4033-862E-A51E40E5AAB7}" type="pres">
      <dgm:prSet presAssocID="{A9D7D8E7-2417-4782-90AB-3CCA571E5ED2}" presName="textaccent3" presStyleCnt="0"/>
      <dgm:spPr/>
    </dgm:pt>
    <dgm:pt modelId="{878C28DB-5710-40C2-83A9-1BE7D39B3698}" type="pres">
      <dgm:prSet presAssocID="{A9D7D8E7-2417-4782-90AB-3CCA571E5ED2}" presName="accentRepeatNode" presStyleLbl="solidAlignAcc1" presStyleIdx="4" presStyleCnt="12"/>
      <dgm:spPr/>
    </dgm:pt>
    <dgm:pt modelId="{599D81A2-4973-4342-BF82-BCB84C57D26B}" type="pres">
      <dgm:prSet presAssocID="{950CAE2F-8045-4DED-86DF-4F45A2F19D2F}" presName="image3" presStyleCnt="0"/>
      <dgm:spPr/>
    </dgm:pt>
    <dgm:pt modelId="{F201E3AA-F5E5-4852-B3B4-3BE5388DC230}" type="pres">
      <dgm:prSet presAssocID="{950CAE2F-8045-4DED-86DF-4F45A2F19D2F}" presName="imageRepeatNode" presStyleLbl="alignAcc1" presStyleIdx="2" presStyleCnt="6"/>
      <dgm:spPr/>
      <dgm:t>
        <a:bodyPr/>
        <a:lstStyle/>
        <a:p>
          <a:endParaRPr lang="en-US"/>
        </a:p>
      </dgm:t>
    </dgm:pt>
    <dgm:pt modelId="{B3B39D5F-A99B-4A9C-BEC6-274CFE0A49E3}" type="pres">
      <dgm:prSet presAssocID="{950CAE2F-8045-4DED-86DF-4F45A2F19D2F}" presName="imageaccent3" presStyleCnt="0"/>
      <dgm:spPr/>
    </dgm:pt>
    <dgm:pt modelId="{4E6D1C04-C09C-4A9A-A0E6-0CD716B29ED9}" type="pres">
      <dgm:prSet presAssocID="{950CAE2F-8045-4DED-86DF-4F45A2F19D2F}" presName="accentRepeatNode" presStyleLbl="solidAlignAcc1" presStyleIdx="5" presStyleCnt="12"/>
      <dgm:spPr/>
    </dgm:pt>
    <dgm:pt modelId="{D435E2A8-E707-4EB5-A1D9-EA62D96F01A7}" type="pres">
      <dgm:prSet presAssocID="{03D79628-D53E-4457-BA19-E69580BE2BE2}" presName="text4" presStyleCnt="0"/>
      <dgm:spPr/>
    </dgm:pt>
    <dgm:pt modelId="{6DFD7981-35D3-408C-963D-60994465D9E7}" type="pres">
      <dgm:prSet presAssocID="{03D79628-D53E-4457-BA19-E69580BE2BE2}" presName="textRepeatNode" presStyleLbl="alignNode1" presStyleIdx="3" presStyleCnt="6">
        <dgm:presLayoutVars>
          <dgm:chMax val="0"/>
          <dgm:chPref val="0"/>
          <dgm:bulletEnabled val="1"/>
        </dgm:presLayoutVars>
      </dgm:prSet>
      <dgm:spPr/>
      <dgm:t>
        <a:bodyPr/>
        <a:lstStyle/>
        <a:p>
          <a:endParaRPr lang="en-US"/>
        </a:p>
      </dgm:t>
    </dgm:pt>
    <dgm:pt modelId="{562924D5-D8E4-41F3-B7BA-0C54257B5B65}" type="pres">
      <dgm:prSet presAssocID="{03D79628-D53E-4457-BA19-E69580BE2BE2}" presName="textaccent4" presStyleCnt="0"/>
      <dgm:spPr/>
    </dgm:pt>
    <dgm:pt modelId="{F8F120EB-55CA-4CD1-AEB1-84783F75F0D9}" type="pres">
      <dgm:prSet presAssocID="{03D79628-D53E-4457-BA19-E69580BE2BE2}" presName="accentRepeatNode" presStyleLbl="solidAlignAcc1" presStyleIdx="6" presStyleCnt="12"/>
      <dgm:spPr/>
    </dgm:pt>
    <dgm:pt modelId="{DAA53786-14F6-4067-B2B2-61DC91571903}" type="pres">
      <dgm:prSet presAssocID="{204CBA1D-3268-4CBA-A23E-63E77714F7BD}" presName="image4" presStyleCnt="0"/>
      <dgm:spPr/>
    </dgm:pt>
    <dgm:pt modelId="{F456E5FD-AF72-4371-A5EF-83C25B995706}" type="pres">
      <dgm:prSet presAssocID="{204CBA1D-3268-4CBA-A23E-63E77714F7BD}" presName="imageRepeatNode" presStyleLbl="alignAcc1" presStyleIdx="3" presStyleCnt="6"/>
      <dgm:spPr/>
      <dgm:t>
        <a:bodyPr/>
        <a:lstStyle/>
        <a:p>
          <a:endParaRPr lang="en-US"/>
        </a:p>
      </dgm:t>
    </dgm:pt>
    <dgm:pt modelId="{61B70045-AEAD-4C26-AA5B-D05B3DC0145E}" type="pres">
      <dgm:prSet presAssocID="{204CBA1D-3268-4CBA-A23E-63E77714F7BD}" presName="imageaccent4" presStyleCnt="0"/>
      <dgm:spPr/>
    </dgm:pt>
    <dgm:pt modelId="{55F03969-5911-4940-933B-3C721E33C500}" type="pres">
      <dgm:prSet presAssocID="{204CBA1D-3268-4CBA-A23E-63E77714F7BD}" presName="accentRepeatNode" presStyleLbl="solidAlignAcc1" presStyleIdx="7" presStyleCnt="12"/>
      <dgm:spPr/>
    </dgm:pt>
    <dgm:pt modelId="{16D7D70C-041B-4C6C-94D7-ED0CB1B74E66}" type="pres">
      <dgm:prSet presAssocID="{A6D362CA-011C-4C5D-AEA4-066BBE7E5C90}" presName="text5" presStyleCnt="0"/>
      <dgm:spPr/>
    </dgm:pt>
    <dgm:pt modelId="{0DBBC759-5570-4308-8041-9147F0CA8A39}" type="pres">
      <dgm:prSet presAssocID="{A6D362CA-011C-4C5D-AEA4-066BBE7E5C90}" presName="textRepeatNode" presStyleLbl="alignNode1" presStyleIdx="4" presStyleCnt="6">
        <dgm:presLayoutVars>
          <dgm:chMax val="0"/>
          <dgm:chPref val="0"/>
          <dgm:bulletEnabled val="1"/>
        </dgm:presLayoutVars>
      </dgm:prSet>
      <dgm:spPr/>
      <dgm:t>
        <a:bodyPr/>
        <a:lstStyle/>
        <a:p>
          <a:endParaRPr lang="en-US"/>
        </a:p>
      </dgm:t>
    </dgm:pt>
    <dgm:pt modelId="{A300AA8E-89A4-426D-A7C3-F2D1BBE5B4C7}" type="pres">
      <dgm:prSet presAssocID="{A6D362CA-011C-4C5D-AEA4-066BBE7E5C90}" presName="textaccent5" presStyleCnt="0"/>
      <dgm:spPr/>
    </dgm:pt>
    <dgm:pt modelId="{0106BD11-59A5-4B57-AF8E-6AA63383F661}" type="pres">
      <dgm:prSet presAssocID="{A6D362CA-011C-4C5D-AEA4-066BBE7E5C90}" presName="accentRepeatNode" presStyleLbl="solidAlignAcc1" presStyleIdx="8" presStyleCnt="12"/>
      <dgm:spPr/>
    </dgm:pt>
    <dgm:pt modelId="{C43E02E0-80C4-4349-B357-20BE36DADEA0}" type="pres">
      <dgm:prSet presAssocID="{F34667AE-CCD0-4E79-B360-1175F7385087}" presName="image5" presStyleCnt="0"/>
      <dgm:spPr/>
    </dgm:pt>
    <dgm:pt modelId="{AC74F8A0-CB34-445C-B863-1FCDC14E6202}" type="pres">
      <dgm:prSet presAssocID="{F34667AE-CCD0-4E79-B360-1175F7385087}" presName="imageRepeatNode" presStyleLbl="alignAcc1" presStyleIdx="4" presStyleCnt="6"/>
      <dgm:spPr/>
      <dgm:t>
        <a:bodyPr/>
        <a:lstStyle/>
        <a:p>
          <a:endParaRPr lang="en-US"/>
        </a:p>
      </dgm:t>
    </dgm:pt>
    <dgm:pt modelId="{B909A263-2902-40B3-AFE0-25764F3BAD52}" type="pres">
      <dgm:prSet presAssocID="{F34667AE-CCD0-4E79-B360-1175F7385087}" presName="imageaccent5" presStyleCnt="0"/>
      <dgm:spPr/>
    </dgm:pt>
    <dgm:pt modelId="{DD9DED44-DEB4-4243-B81D-86A9BF90D613}" type="pres">
      <dgm:prSet presAssocID="{F34667AE-CCD0-4E79-B360-1175F7385087}" presName="accentRepeatNode" presStyleLbl="solidAlignAcc1" presStyleIdx="9" presStyleCnt="12"/>
      <dgm:spPr/>
    </dgm:pt>
    <dgm:pt modelId="{F7828910-33ED-4503-A649-2407CDCCEBBA}" type="pres">
      <dgm:prSet presAssocID="{EA412083-C06B-4B8B-A9D0-03215394DB85}" presName="text6" presStyleCnt="0"/>
      <dgm:spPr/>
    </dgm:pt>
    <dgm:pt modelId="{15B578F2-8161-4BB1-AE54-9CFA19206E2D}" type="pres">
      <dgm:prSet presAssocID="{EA412083-C06B-4B8B-A9D0-03215394DB85}" presName="textRepeatNode" presStyleLbl="alignNode1" presStyleIdx="5" presStyleCnt="6">
        <dgm:presLayoutVars>
          <dgm:chMax val="0"/>
          <dgm:chPref val="0"/>
          <dgm:bulletEnabled val="1"/>
        </dgm:presLayoutVars>
      </dgm:prSet>
      <dgm:spPr/>
      <dgm:t>
        <a:bodyPr/>
        <a:lstStyle/>
        <a:p>
          <a:endParaRPr lang="en-US"/>
        </a:p>
      </dgm:t>
    </dgm:pt>
    <dgm:pt modelId="{C88547ED-E736-41AA-9811-992E319E0965}" type="pres">
      <dgm:prSet presAssocID="{EA412083-C06B-4B8B-A9D0-03215394DB85}" presName="textaccent6" presStyleCnt="0"/>
      <dgm:spPr/>
    </dgm:pt>
    <dgm:pt modelId="{4DEEE8CC-E529-4B01-8CCB-FFC0450520A5}" type="pres">
      <dgm:prSet presAssocID="{EA412083-C06B-4B8B-A9D0-03215394DB85}" presName="accentRepeatNode" presStyleLbl="solidAlignAcc1" presStyleIdx="10" presStyleCnt="12"/>
      <dgm:spPr/>
    </dgm:pt>
    <dgm:pt modelId="{4402AFF7-B941-4C18-B0AA-568C5D0E4037}" type="pres">
      <dgm:prSet presAssocID="{ECA9E171-5064-4DBF-82FD-1F245E8843E3}" presName="image6" presStyleCnt="0"/>
      <dgm:spPr/>
    </dgm:pt>
    <dgm:pt modelId="{8B3DB7FA-D7A1-4AC4-8CBD-AF0DF855B2B8}" type="pres">
      <dgm:prSet presAssocID="{ECA9E171-5064-4DBF-82FD-1F245E8843E3}" presName="imageRepeatNode" presStyleLbl="alignAcc1" presStyleIdx="5" presStyleCnt="6"/>
      <dgm:spPr/>
      <dgm:t>
        <a:bodyPr/>
        <a:lstStyle/>
        <a:p>
          <a:endParaRPr lang="en-US"/>
        </a:p>
      </dgm:t>
    </dgm:pt>
    <dgm:pt modelId="{6F44A8AF-ABF2-4A03-8F9F-BA6DBC0EC203}" type="pres">
      <dgm:prSet presAssocID="{ECA9E171-5064-4DBF-82FD-1F245E8843E3}" presName="imageaccent6" presStyleCnt="0"/>
      <dgm:spPr/>
    </dgm:pt>
    <dgm:pt modelId="{E3041D22-5ACD-4CD5-9BB5-84D2A283B4FB}" type="pres">
      <dgm:prSet presAssocID="{ECA9E171-5064-4DBF-82FD-1F245E8843E3}" presName="accentRepeatNode" presStyleLbl="solidAlignAcc1" presStyleIdx="11" presStyleCnt="12"/>
      <dgm:spPr/>
    </dgm:pt>
  </dgm:ptLst>
  <dgm:cxnLst>
    <dgm:cxn modelId="{A52C9F9A-F810-40EF-BC92-2FCECEDB6FC1}" type="presOf" srcId="{A9D7D8E7-2417-4782-90AB-3CCA571E5ED2}" destId="{04A122E2-5448-48FC-A4C6-8519A7AC3804}" srcOrd="0" destOrd="0" presId="urn:microsoft.com/office/officeart/2008/layout/HexagonCluster"/>
    <dgm:cxn modelId="{EB9BA049-7465-414F-9683-4D592F811EDF}" type="presOf" srcId="{F4881A8B-452B-4FF6-9E29-84B29BBFA604}" destId="{ABDCA1AA-5A3F-49ED-99C0-E899DFAED454}" srcOrd="0" destOrd="0" presId="urn:microsoft.com/office/officeart/2008/layout/HexagonCluster"/>
    <dgm:cxn modelId="{71459D05-3275-4C5D-BE17-E0B4A48D9DA5}" type="presOf" srcId="{A6D362CA-011C-4C5D-AEA4-066BBE7E5C90}" destId="{0DBBC759-5570-4308-8041-9147F0CA8A39}" srcOrd="0" destOrd="0" presId="urn:microsoft.com/office/officeart/2008/layout/HexagonCluster"/>
    <dgm:cxn modelId="{2F4C4891-6714-480F-9A0D-1E30D11F8292}" type="presOf" srcId="{950CAE2F-8045-4DED-86DF-4F45A2F19D2F}" destId="{F201E3AA-F5E5-4852-B3B4-3BE5388DC230}" srcOrd="0" destOrd="0" presId="urn:microsoft.com/office/officeart/2008/layout/HexagonCluster"/>
    <dgm:cxn modelId="{48DEB8AC-4DD6-49C8-A77E-3470445754FD}" type="presOf" srcId="{ECA9E171-5064-4DBF-82FD-1F245E8843E3}" destId="{8B3DB7FA-D7A1-4AC4-8CBD-AF0DF855B2B8}" srcOrd="0" destOrd="0" presId="urn:microsoft.com/office/officeart/2008/layout/HexagonCluster"/>
    <dgm:cxn modelId="{DDFFBFFE-716E-4BB8-9DAB-E04B4D15B8FA}" type="presOf" srcId="{03D79628-D53E-4457-BA19-E69580BE2BE2}" destId="{6DFD7981-35D3-408C-963D-60994465D9E7}" srcOrd="0" destOrd="0" presId="urn:microsoft.com/office/officeart/2008/layout/HexagonCluster"/>
    <dgm:cxn modelId="{542EA514-6C38-44ED-9EB7-5B4E2D35142A}" type="presOf" srcId="{EA412083-C06B-4B8B-A9D0-03215394DB85}" destId="{15B578F2-8161-4BB1-AE54-9CFA19206E2D}" srcOrd="0" destOrd="0" presId="urn:microsoft.com/office/officeart/2008/layout/HexagonCluster"/>
    <dgm:cxn modelId="{97E34291-636C-4471-AE67-788FDBD4A1B5}" srcId="{F3FBD6A1-975F-4A83-AAD8-7A56B2B3ECAE}" destId="{A6D362CA-011C-4C5D-AEA4-066BBE7E5C90}" srcOrd="4" destOrd="0" parTransId="{502A1260-4CFF-434D-A1C3-368DB075BBE6}" sibTransId="{F34667AE-CCD0-4E79-B360-1175F7385087}"/>
    <dgm:cxn modelId="{23807FA2-A170-47A4-94D7-6B87E6C90ECE}" srcId="{F3FBD6A1-975F-4A83-AAD8-7A56B2B3ECAE}" destId="{03D79628-D53E-4457-BA19-E69580BE2BE2}" srcOrd="3" destOrd="0" parTransId="{DFF0989F-B38A-4D4D-A944-EC0E77EE0B0E}" sibTransId="{204CBA1D-3268-4CBA-A23E-63E77714F7BD}"/>
    <dgm:cxn modelId="{C7442198-AB07-429E-93C9-B208B726FAD2}" type="presOf" srcId="{204CBA1D-3268-4CBA-A23E-63E77714F7BD}" destId="{F456E5FD-AF72-4371-A5EF-83C25B995706}" srcOrd="0" destOrd="0" presId="urn:microsoft.com/office/officeart/2008/layout/HexagonCluster"/>
    <dgm:cxn modelId="{55934DA9-C610-4D63-95EC-E1EEED25F3A2}" srcId="{F3FBD6A1-975F-4A83-AAD8-7A56B2B3ECAE}" destId="{27DBBAD4-8CC9-48B0-B2B4-CDAE8A905D33}" srcOrd="1" destOrd="0" parTransId="{60E4CFD4-5F38-4B3D-A6B5-7AD4343B9F09}" sibTransId="{9AA79C30-AA11-403E-8C4A-662001F235C0}"/>
    <dgm:cxn modelId="{1A585DC4-8DFC-43CB-8D73-F46641DC808D}" srcId="{F3FBD6A1-975F-4A83-AAD8-7A56B2B3ECAE}" destId="{EA412083-C06B-4B8B-A9D0-03215394DB85}" srcOrd="5" destOrd="0" parTransId="{BB84AAB1-B07A-4751-AE34-116563DA5AEE}" sibTransId="{ECA9E171-5064-4DBF-82FD-1F245E8843E3}"/>
    <dgm:cxn modelId="{C4C249FB-8EBE-4E65-B097-54A16D0A3E47}" type="presOf" srcId="{9AA79C30-AA11-403E-8C4A-662001F235C0}" destId="{58A37FA7-AB96-4B10-B690-BCC429A5ACCC}" srcOrd="0" destOrd="0" presId="urn:microsoft.com/office/officeart/2008/layout/HexagonCluster"/>
    <dgm:cxn modelId="{6C558650-74DC-4C99-8AC8-8D2505517D4D}" type="presOf" srcId="{27DBBAD4-8CC9-48B0-B2B4-CDAE8A905D33}" destId="{FA1F1BF9-F862-4C95-BC7A-EED3CD6817A4}" srcOrd="0" destOrd="0" presId="urn:microsoft.com/office/officeart/2008/layout/HexagonCluster"/>
    <dgm:cxn modelId="{A3DE7C5F-01BC-4D83-B95A-68CBE7B638D7}" type="presOf" srcId="{F3FBD6A1-975F-4A83-AAD8-7A56B2B3ECAE}" destId="{6DF2AB86-CAC7-445F-B7E5-5E8F95147B4D}" srcOrd="0" destOrd="0" presId="urn:microsoft.com/office/officeart/2008/layout/HexagonCluster"/>
    <dgm:cxn modelId="{AEEB0E63-F649-4309-AD5A-647E292381FA}" type="presOf" srcId="{74D8AE13-40F5-43B0-A2EC-3D7264E750AB}" destId="{B222639D-CB6A-4B62-952D-E7D1499414EF}" srcOrd="0" destOrd="0" presId="urn:microsoft.com/office/officeart/2008/layout/HexagonCluster"/>
    <dgm:cxn modelId="{C56E223C-CB71-4CA1-9447-15FF068388F2}" srcId="{F3FBD6A1-975F-4A83-AAD8-7A56B2B3ECAE}" destId="{A9D7D8E7-2417-4782-90AB-3CCA571E5ED2}" srcOrd="2" destOrd="0" parTransId="{B1E1EB88-8974-4308-81B0-CE844DC77477}" sibTransId="{950CAE2F-8045-4DED-86DF-4F45A2F19D2F}"/>
    <dgm:cxn modelId="{339F4403-67C2-4B5D-B337-ACAFA366DCF5}" srcId="{F3FBD6A1-975F-4A83-AAD8-7A56B2B3ECAE}" destId="{F4881A8B-452B-4FF6-9E29-84B29BBFA604}" srcOrd="0" destOrd="0" parTransId="{49E2572C-C4AE-4CFB-834C-BA379A2CDA77}" sibTransId="{74D8AE13-40F5-43B0-A2EC-3D7264E750AB}"/>
    <dgm:cxn modelId="{E7E36918-AE7D-4544-857D-1D20730D1331}" type="presOf" srcId="{F34667AE-CCD0-4E79-B360-1175F7385087}" destId="{AC74F8A0-CB34-445C-B863-1FCDC14E6202}" srcOrd="0" destOrd="0" presId="urn:microsoft.com/office/officeart/2008/layout/HexagonCluster"/>
    <dgm:cxn modelId="{1BB10148-55C4-430A-9791-9A2611116A7D}" type="presParOf" srcId="{6DF2AB86-CAC7-445F-B7E5-5E8F95147B4D}" destId="{97DB9DB5-B677-483B-B646-472FDAEFDFEC}" srcOrd="0" destOrd="0" presId="urn:microsoft.com/office/officeart/2008/layout/HexagonCluster"/>
    <dgm:cxn modelId="{E6D4050D-26E1-4F2A-9E09-3F66140E1752}" type="presParOf" srcId="{97DB9DB5-B677-483B-B646-472FDAEFDFEC}" destId="{ABDCA1AA-5A3F-49ED-99C0-E899DFAED454}" srcOrd="0" destOrd="0" presId="urn:microsoft.com/office/officeart/2008/layout/HexagonCluster"/>
    <dgm:cxn modelId="{94F96672-1BC2-4DC5-9035-4C630B3AB47E}" type="presParOf" srcId="{6DF2AB86-CAC7-445F-B7E5-5E8F95147B4D}" destId="{7F816770-EA77-40B2-807D-8BEA8B0A9019}" srcOrd="1" destOrd="0" presId="urn:microsoft.com/office/officeart/2008/layout/HexagonCluster"/>
    <dgm:cxn modelId="{FBB90CEA-4BD2-4FF7-896D-7FE92D10CA85}" type="presParOf" srcId="{7F816770-EA77-40B2-807D-8BEA8B0A9019}" destId="{C7326F1D-990D-4871-B0C9-873E6F76162C}" srcOrd="0" destOrd="0" presId="urn:microsoft.com/office/officeart/2008/layout/HexagonCluster"/>
    <dgm:cxn modelId="{C24A031D-DF2B-4A07-9612-1E1AEC1FEDC5}" type="presParOf" srcId="{6DF2AB86-CAC7-445F-B7E5-5E8F95147B4D}" destId="{D37D2FBF-E7B8-4905-8C74-3BEFFB6DB6A2}" srcOrd="2" destOrd="0" presId="urn:microsoft.com/office/officeart/2008/layout/HexagonCluster"/>
    <dgm:cxn modelId="{28AAA545-6B24-40D8-A03F-18F00870C804}" type="presParOf" srcId="{D37D2FBF-E7B8-4905-8C74-3BEFFB6DB6A2}" destId="{B222639D-CB6A-4B62-952D-E7D1499414EF}" srcOrd="0" destOrd="0" presId="urn:microsoft.com/office/officeart/2008/layout/HexagonCluster"/>
    <dgm:cxn modelId="{3DB7E1DC-06B2-4AEF-B849-8F13CC53C3F6}" type="presParOf" srcId="{6DF2AB86-CAC7-445F-B7E5-5E8F95147B4D}" destId="{8B88B53A-FFFA-4BFD-96D9-78D800ABA65C}" srcOrd="3" destOrd="0" presId="urn:microsoft.com/office/officeart/2008/layout/HexagonCluster"/>
    <dgm:cxn modelId="{7FDC30E1-1BCB-4B41-8D72-E046E72392D9}" type="presParOf" srcId="{8B88B53A-FFFA-4BFD-96D9-78D800ABA65C}" destId="{E30707EE-AF53-426F-9601-ABF3E7BF6BEB}" srcOrd="0" destOrd="0" presId="urn:microsoft.com/office/officeart/2008/layout/HexagonCluster"/>
    <dgm:cxn modelId="{C68482ED-EF86-47C0-ACC3-24B91E849E91}" type="presParOf" srcId="{6DF2AB86-CAC7-445F-B7E5-5E8F95147B4D}" destId="{F782B145-7EC9-40A4-864C-FB823D7E3E36}" srcOrd="4" destOrd="0" presId="urn:microsoft.com/office/officeart/2008/layout/HexagonCluster"/>
    <dgm:cxn modelId="{DD1B24AF-5748-45C8-84A8-B11CFD3E1A1C}" type="presParOf" srcId="{F782B145-7EC9-40A4-864C-FB823D7E3E36}" destId="{FA1F1BF9-F862-4C95-BC7A-EED3CD6817A4}" srcOrd="0" destOrd="0" presId="urn:microsoft.com/office/officeart/2008/layout/HexagonCluster"/>
    <dgm:cxn modelId="{50B3CC19-3D11-40DA-B5E1-C5562C816623}" type="presParOf" srcId="{6DF2AB86-CAC7-445F-B7E5-5E8F95147B4D}" destId="{E4CC9D2C-F033-4639-AFA9-844CB599F22F}" srcOrd="5" destOrd="0" presId="urn:microsoft.com/office/officeart/2008/layout/HexagonCluster"/>
    <dgm:cxn modelId="{2AE3A2EC-FB23-487F-9C52-21BE8E15D8A8}" type="presParOf" srcId="{E4CC9D2C-F033-4639-AFA9-844CB599F22F}" destId="{59B5CEFA-A098-4F2E-B874-1366B341B52D}" srcOrd="0" destOrd="0" presId="urn:microsoft.com/office/officeart/2008/layout/HexagonCluster"/>
    <dgm:cxn modelId="{97511AF9-4930-48ED-84B2-403A66D7D410}" type="presParOf" srcId="{6DF2AB86-CAC7-445F-B7E5-5E8F95147B4D}" destId="{87A82363-0BDB-40BC-8E2C-C3AA2EDB8B12}" srcOrd="6" destOrd="0" presId="urn:microsoft.com/office/officeart/2008/layout/HexagonCluster"/>
    <dgm:cxn modelId="{702D40AE-AD74-4823-B10E-44D64067D049}" type="presParOf" srcId="{87A82363-0BDB-40BC-8E2C-C3AA2EDB8B12}" destId="{58A37FA7-AB96-4B10-B690-BCC429A5ACCC}" srcOrd="0" destOrd="0" presId="urn:microsoft.com/office/officeart/2008/layout/HexagonCluster"/>
    <dgm:cxn modelId="{F193B0CA-CA76-4244-B1FF-5AF7B676EA92}" type="presParOf" srcId="{6DF2AB86-CAC7-445F-B7E5-5E8F95147B4D}" destId="{7E587053-DDA9-4EA2-B0DF-907F8793A43B}" srcOrd="7" destOrd="0" presId="urn:microsoft.com/office/officeart/2008/layout/HexagonCluster"/>
    <dgm:cxn modelId="{03FB660B-A950-42FF-BDC6-2035A60D7D4C}" type="presParOf" srcId="{7E587053-DDA9-4EA2-B0DF-907F8793A43B}" destId="{33A0D330-08AA-414C-B8AF-98E74DEB6692}" srcOrd="0" destOrd="0" presId="urn:microsoft.com/office/officeart/2008/layout/HexagonCluster"/>
    <dgm:cxn modelId="{103F4700-51BF-489A-9853-7B75FBE6881F}" type="presParOf" srcId="{6DF2AB86-CAC7-445F-B7E5-5E8F95147B4D}" destId="{E44F3790-F01E-4CC6-9C03-4275F008B5C7}" srcOrd="8" destOrd="0" presId="urn:microsoft.com/office/officeart/2008/layout/HexagonCluster"/>
    <dgm:cxn modelId="{BA7D9454-0505-4ED7-8833-D97D900E00E7}" type="presParOf" srcId="{E44F3790-F01E-4CC6-9C03-4275F008B5C7}" destId="{04A122E2-5448-48FC-A4C6-8519A7AC3804}" srcOrd="0" destOrd="0" presId="urn:microsoft.com/office/officeart/2008/layout/HexagonCluster"/>
    <dgm:cxn modelId="{256784BF-6A0A-4825-95CC-47C4B63A0F23}" type="presParOf" srcId="{6DF2AB86-CAC7-445F-B7E5-5E8F95147B4D}" destId="{0413940D-0E37-4033-862E-A51E40E5AAB7}" srcOrd="9" destOrd="0" presId="urn:microsoft.com/office/officeart/2008/layout/HexagonCluster"/>
    <dgm:cxn modelId="{B15E45C5-75B8-4DD6-910E-0ED113008493}" type="presParOf" srcId="{0413940D-0E37-4033-862E-A51E40E5AAB7}" destId="{878C28DB-5710-40C2-83A9-1BE7D39B3698}" srcOrd="0" destOrd="0" presId="urn:microsoft.com/office/officeart/2008/layout/HexagonCluster"/>
    <dgm:cxn modelId="{C1F201B7-A7EC-4D79-99D1-23834E7F9BF3}" type="presParOf" srcId="{6DF2AB86-CAC7-445F-B7E5-5E8F95147B4D}" destId="{599D81A2-4973-4342-BF82-BCB84C57D26B}" srcOrd="10" destOrd="0" presId="urn:microsoft.com/office/officeart/2008/layout/HexagonCluster"/>
    <dgm:cxn modelId="{B0753EAB-FEE7-440A-A8E3-73409396FF39}" type="presParOf" srcId="{599D81A2-4973-4342-BF82-BCB84C57D26B}" destId="{F201E3AA-F5E5-4852-B3B4-3BE5388DC230}" srcOrd="0" destOrd="0" presId="urn:microsoft.com/office/officeart/2008/layout/HexagonCluster"/>
    <dgm:cxn modelId="{7438381B-621B-4996-AC1E-7672FE367713}" type="presParOf" srcId="{6DF2AB86-CAC7-445F-B7E5-5E8F95147B4D}" destId="{B3B39D5F-A99B-4A9C-BEC6-274CFE0A49E3}" srcOrd="11" destOrd="0" presId="urn:microsoft.com/office/officeart/2008/layout/HexagonCluster"/>
    <dgm:cxn modelId="{185ECFD1-1D5D-46AE-9BAF-1B00C7333B30}" type="presParOf" srcId="{B3B39D5F-A99B-4A9C-BEC6-274CFE0A49E3}" destId="{4E6D1C04-C09C-4A9A-A0E6-0CD716B29ED9}" srcOrd="0" destOrd="0" presId="urn:microsoft.com/office/officeart/2008/layout/HexagonCluster"/>
    <dgm:cxn modelId="{4A4A1199-A91C-41A6-BCF6-95DFBCA75473}" type="presParOf" srcId="{6DF2AB86-CAC7-445F-B7E5-5E8F95147B4D}" destId="{D435E2A8-E707-4EB5-A1D9-EA62D96F01A7}" srcOrd="12" destOrd="0" presId="urn:microsoft.com/office/officeart/2008/layout/HexagonCluster"/>
    <dgm:cxn modelId="{C525991E-0C38-4661-89BD-D2D295787DD0}" type="presParOf" srcId="{D435E2A8-E707-4EB5-A1D9-EA62D96F01A7}" destId="{6DFD7981-35D3-408C-963D-60994465D9E7}" srcOrd="0" destOrd="0" presId="urn:microsoft.com/office/officeart/2008/layout/HexagonCluster"/>
    <dgm:cxn modelId="{A8757ADD-C36C-4EE2-B4CA-424F78E8BA51}" type="presParOf" srcId="{6DF2AB86-CAC7-445F-B7E5-5E8F95147B4D}" destId="{562924D5-D8E4-41F3-B7BA-0C54257B5B65}" srcOrd="13" destOrd="0" presId="urn:microsoft.com/office/officeart/2008/layout/HexagonCluster"/>
    <dgm:cxn modelId="{3A2414E4-2B7C-4161-ABB9-1EB54354C049}" type="presParOf" srcId="{562924D5-D8E4-41F3-B7BA-0C54257B5B65}" destId="{F8F120EB-55CA-4CD1-AEB1-84783F75F0D9}" srcOrd="0" destOrd="0" presId="urn:microsoft.com/office/officeart/2008/layout/HexagonCluster"/>
    <dgm:cxn modelId="{001345C7-D6EA-46CC-B2C5-53F79008CC50}" type="presParOf" srcId="{6DF2AB86-CAC7-445F-B7E5-5E8F95147B4D}" destId="{DAA53786-14F6-4067-B2B2-61DC91571903}" srcOrd="14" destOrd="0" presId="urn:microsoft.com/office/officeart/2008/layout/HexagonCluster"/>
    <dgm:cxn modelId="{FE65D774-1376-469D-AD43-93D2187E8B38}" type="presParOf" srcId="{DAA53786-14F6-4067-B2B2-61DC91571903}" destId="{F456E5FD-AF72-4371-A5EF-83C25B995706}" srcOrd="0" destOrd="0" presId="urn:microsoft.com/office/officeart/2008/layout/HexagonCluster"/>
    <dgm:cxn modelId="{E30A10D7-82F6-431E-8211-DA6C8AACA666}" type="presParOf" srcId="{6DF2AB86-CAC7-445F-B7E5-5E8F95147B4D}" destId="{61B70045-AEAD-4C26-AA5B-D05B3DC0145E}" srcOrd="15" destOrd="0" presId="urn:microsoft.com/office/officeart/2008/layout/HexagonCluster"/>
    <dgm:cxn modelId="{F7BC36C5-529A-4DA0-A703-5FD3742A4C88}" type="presParOf" srcId="{61B70045-AEAD-4C26-AA5B-D05B3DC0145E}" destId="{55F03969-5911-4940-933B-3C721E33C500}" srcOrd="0" destOrd="0" presId="urn:microsoft.com/office/officeart/2008/layout/HexagonCluster"/>
    <dgm:cxn modelId="{C0C30234-E129-45AE-B87E-E9D315D4A647}" type="presParOf" srcId="{6DF2AB86-CAC7-445F-B7E5-5E8F95147B4D}" destId="{16D7D70C-041B-4C6C-94D7-ED0CB1B74E66}" srcOrd="16" destOrd="0" presId="urn:microsoft.com/office/officeart/2008/layout/HexagonCluster"/>
    <dgm:cxn modelId="{8F1F41B4-5881-4ED7-A36D-CD8C5D6E6D9F}" type="presParOf" srcId="{16D7D70C-041B-4C6C-94D7-ED0CB1B74E66}" destId="{0DBBC759-5570-4308-8041-9147F0CA8A39}" srcOrd="0" destOrd="0" presId="urn:microsoft.com/office/officeart/2008/layout/HexagonCluster"/>
    <dgm:cxn modelId="{2429EBB2-0298-4396-BDFC-57D215DB8394}" type="presParOf" srcId="{6DF2AB86-CAC7-445F-B7E5-5E8F95147B4D}" destId="{A300AA8E-89A4-426D-A7C3-F2D1BBE5B4C7}" srcOrd="17" destOrd="0" presId="urn:microsoft.com/office/officeart/2008/layout/HexagonCluster"/>
    <dgm:cxn modelId="{41586382-43BC-475E-B473-5CE427FF28A1}" type="presParOf" srcId="{A300AA8E-89A4-426D-A7C3-F2D1BBE5B4C7}" destId="{0106BD11-59A5-4B57-AF8E-6AA63383F661}" srcOrd="0" destOrd="0" presId="urn:microsoft.com/office/officeart/2008/layout/HexagonCluster"/>
    <dgm:cxn modelId="{16DBDAD4-CCA0-49D9-8C10-27F120F5A40C}" type="presParOf" srcId="{6DF2AB86-CAC7-445F-B7E5-5E8F95147B4D}" destId="{C43E02E0-80C4-4349-B357-20BE36DADEA0}" srcOrd="18" destOrd="0" presId="urn:microsoft.com/office/officeart/2008/layout/HexagonCluster"/>
    <dgm:cxn modelId="{433C6593-8E2C-4E74-9851-05CBA861B66D}" type="presParOf" srcId="{C43E02E0-80C4-4349-B357-20BE36DADEA0}" destId="{AC74F8A0-CB34-445C-B863-1FCDC14E6202}" srcOrd="0" destOrd="0" presId="urn:microsoft.com/office/officeart/2008/layout/HexagonCluster"/>
    <dgm:cxn modelId="{D025E541-FE71-47FA-BFDC-A03E2374C570}" type="presParOf" srcId="{6DF2AB86-CAC7-445F-B7E5-5E8F95147B4D}" destId="{B909A263-2902-40B3-AFE0-25764F3BAD52}" srcOrd="19" destOrd="0" presId="urn:microsoft.com/office/officeart/2008/layout/HexagonCluster"/>
    <dgm:cxn modelId="{F1211452-90BF-4C4A-85EB-96D4C9924151}" type="presParOf" srcId="{B909A263-2902-40B3-AFE0-25764F3BAD52}" destId="{DD9DED44-DEB4-4243-B81D-86A9BF90D613}" srcOrd="0" destOrd="0" presId="urn:microsoft.com/office/officeart/2008/layout/HexagonCluster"/>
    <dgm:cxn modelId="{FD2A6C5C-F816-49B2-88BF-BBF977D3E7CD}" type="presParOf" srcId="{6DF2AB86-CAC7-445F-B7E5-5E8F95147B4D}" destId="{F7828910-33ED-4503-A649-2407CDCCEBBA}" srcOrd="20" destOrd="0" presId="urn:microsoft.com/office/officeart/2008/layout/HexagonCluster"/>
    <dgm:cxn modelId="{320F3F18-A760-4D72-8D7D-7D60EF470191}" type="presParOf" srcId="{F7828910-33ED-4503-A649-2407CDCCEBBA}" destId="{15B578F2-8161-4BB1-AE54-9CFA19206E2D}" srcOrd="0" destOrd="0" presId="urn:microsoft.com/office/officeart/2008/layout/HexagonCluster"/>
    <dgm:cxn modelId="{7A70D5E6-00E2-459C-8281-8C4CE37C0FA6}" type="presParOf" srcId="{6DF2AB86-CAC7-445F-B7E5-5E8F95147B4D}" destId="{C88547ED-E736-41AA-9811-992E319E0965}" srcOrd="21" destOrd="0" presId="urn:microsoft.com/office/officeart/2008/layout/HexagonCluster"/>
    <dgm:cxn modelId="{916C322B-ABAD-472F-90A8-ECC2D9A5AFEB}" type="presParOf" srcId="{C88547ED-E736-41AA-9811-992E319E0965}" destId="{4DEEE8CC-E529-4B01-8CCB-FFC0450520A5}" srcOrd="0" destOrd="0" presId="urn:microsoft.com/office/officeart/2008/layout/HexagonCluster"/>
    <dgm:cxn modelId="{87467E1D-4CE8-45B6-9DC0-914D68D60B6F}" type="presParOf" srcId="{6DF2AB86-CAC7-445F-B7E5-5E8F95147B4D}" destId="{4402AFF7-B941-4C18-B0AA-568C5D0E4037}" srcOrd="22" destOrd="0" presId="urn:microsoft.com/office/officeart/2008/layout/HexagonCluster"/>
    <dgm:cxn modelId="{4367E526-3BAE-46ED-9505-4BBD33CB3C1F}" type="presParOf" srcId="{4402AFF7-B941-4C18-B0AA-568C5D0E4037}" destId="{8B3DB7FA-D7A1-4AC4-8CBD-AF0DF855B2B8}" srcOrd="0" destOrd="0" presId="urn:microsoft.com/office/officeart/2008/layout/HexagonCluster"/>
    <dgm:cxn modelId="{A1A159AA-1E89-4035-984C-ADDDD70FFD46}" type="presParOf" srcId="{6DF2AB86-CAC7-445F-B7E5-5E8F95147B4D}" destId="{6F44A8AF-ABF2-4A03-8F9F-BA6DBC0EC203}" srcOrd="23" destOrd="0" presId="urn:microsoft.com/office/officeart/2008/layout/HexagonCluster"/>
    <dgm:cxn modelId="{4D61A85F-5185-4C34-9D83-B4E5123EC788}" type="presParOf" srcId="{6F44A8AF-ABF2-4A03-8F9F-BA6DBC0EC203}" destId="{E3041D22-5ACD-4CD5-9BB5-84D2A283B4FB}" srcOrd="0" destOrd="0" presId="urn:microsoft.com/office/officeart/2008/layout/HexagonCluster"/>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5E34F3-6793-431D-8F32-834985E05950}" type="doc">
      <dgm:prSet loTypeId="urn:microsoft.com/office/officeart/2005/8/layout/bList2" loCatId="list" qsTypeId="urn:microsoft.com/office/officeart/2005/8/quickstyle/simple5" qsCatId="simple" csTypeId="urn:microsoft.com/office/officeart/2005/8/colors/colorful5" csCatId="colorful" phldr="1"/>
      <dgm:spPr/>
    </dgm:pt>
    <dgm:pt modelId="{717E6003-B535-4D41-9FD6-A82D956BF163}">
      <dgm:prSet phldrT="[Texto]" custT="1"/>
      <dgm:spPr/>
      <dgm:t>
        <a:bodyPr/>
        <a:lstStyle/>
        <a:p>
          <a:pPr defTabSz="989013">
            <a:tabLst/>
          </a:pPr>
          <a:r>
            <a:rPr lang="en-GB" sz="1800" b="1">
              <a:solidFill>
                <a:schemeClr val="tx1"/>
              </a:solidFill>
            </a:rPr>
            <a:t>Wood properties, its limitations and wood construction physics.</a:t>
          </a:r>
        </a:p>
      </dgm:t>
    </dgm:pt>
    <dgm:pt modelId="{1C2B8E41-219A-4020-BF3E-50AFE7295CEE}" type="parTrans" cxnId="{D2C84149-EF58-4164-ABCB-731824B5E455}">
      <dgm:prSet/>
      <dgm:spPr/>
      <dgm:t>
        <a:bodyPr/>
        <a:lstStyle/>
        <a:p>
          <a:endParaRPr lang="en-GB"/>
        </a:p>
      </dgm:t>
    </dgm:pt>
    <dgm:pt modelId="{DC6EE102-F72F-4C01-B9BA-46A3808452D6}" type="sibTrans" cxnId="{D2C84149-EF58-4164-ABCB-731824B5E455}">
      <dgm:prSet/>
      <dgm:spPr/>
      <dgm:t>
        <a:bodyPr/>
        <a:lstStyle/>
        <a:p>
          <a:endParaRPr lang="en-GB"/>
        </a:p>
      </dgm:t>
    </dgm:pt>
    <dgm:pt modelId="{22715B11-4585-4B8D-8B43-A8C71B231D81}">
      <dgm:prSet phldrT="[Texto]" custT="1"/>
      <dgm:spPr/>
      <dgm:t>
        <a:bodyPr/>
        <a:lstStyle/>
        <a:p>
          <a:r>
            <a:rPr lang="en-GB" sz="1800" b="1">
              <a:solidFill>
                <a:schemeClr val="tx1"/>
              </a:solidFill>
            </a:rPr>
            <a:t>Availability and environmental friendliness of wood as building material.</a:t>
          </a:r>
        </a:p>
      </dgm:t>
    </dgm:pt>
    <dgm:pt modelId="{119E86B7-8E04-4D45-B1FD-76BDC9ACE762}" type="parTrans" cxnId="{013102A3-1DCA-4D21-BDC0-C534F228FDD0}">
      <dgm:prSet/>
      <dgm:spPr/>
      <dgm:t>
        <a:bodyPr/>
        <a:lstStyle/>
        <a:p>
          <a:endParaRPr lang="en-GB"/>
        </a:p>
      </dgm:t>
    </dgm:pt>
    <dgm:pt modelId="{D0950642-C9EA-4231-AE4F-21955293D56A}" type="sibTrans" cxnId="{013102A3-1DCA-4D21-BDC0-C534F228FDD0}">
      <dgm:prSet/>
      <dgm:spPr/>
      <dgm:t>
        <a:bodyPr/>
        <a:lstStyle/>
        <a:p>
          <a:endParaRPr lang="en-GB"/>
        </a:p>
      </dgm:t>
    </dgm:pt>
    <dgm:pt modelId="{8E4360A0-04DE-46F9-A7CC-AAD54766FE58}">
      <dgm:prSet phldrT="[Texto]" custT="1"/>
      <dgm:spPr/>
      <dgm:t>
        <a:bodyPr/>
        <a:lstStyle/>
        <a:p>
          <a:pPr defTabSz="895350"/>
          <a:r>
            <a:rPr lang="en-GB" sz="1800" b="1">
              <a:solidFill>
                <a:schemeClr val="tx1"/>
              </a:solidFill>
            </a:rPr>
            <a:t>Possibilities of improving the properties of the wood and wood protection, durability.</a:t>
          </a:r>
        </a:p>
      </dgm:t>
    </dgm:pt>
    <dgm:pt modelId="{EC04D6B2-1590-42D2-8401-C73BBDFB6A91}" type="parTrans" cxnId="{25D1DFBE-60BC-498D-8CA6-40A8C2A2611E}">
      <dgm:prSet/>
      <dgm:spPr/>
      <dgm:t>
        <a:bodyPr/>
        <a:lstStyle/>
        <a:p>
          <a:endParaRPr lang="en-GB"/>
        </a:p>
      </dgm:t>
    </dgm:pt>
    <dgm:pt modelId="{7610FECA-1869-47E5-BFEB-19C0097F6911}" type="sibTrans" cxnId="{25D1DFBE-60BC-498D-8CA6-40A8C2A2611E}">
      <dgm:prSet/>
      <dgm:spPr/>
      <dgm:t>
        <a:bodyPr/>
        <a:lstStyle/>
        <a:p>
          <a:endParaRPr lang="en-GB"/>
        </a:p>
      </dgm:t>
    </dgm:pt>
    <dgm:pt modelId="{E2418269-DEA8-4231-9ABC-6B89CC0335CA}" type="pres">
      <dgm:prSet presAssocID="{B55E34F3-6793-431D-8F32-834985E05950}" presName="diagram" presStyleCnt="0">
        <dgm:presLayoutVars>
          <dgm:dir/>
          <dgm:animLvl val="lvl"/>
          <dgm:resizeHandles val="exact"/>
        </dgm:presLayoutVars>
      </dgm:prSet>
      <dgm:spPr/>
    </dgm:pt>
    <dgm:pt modelId="{EF193A73-F68F-415E-A759-ECBAF93D07A7}" type="pres">
      <dgm:prSet presAssocID="{717E6003-B535-4D41-9FD6-A82D956BF163}" presName="compNode" presStyleCnt="0"/>
      <dgm:spPr/>
    </dgm:pt>
    <dgm:pt modelId="{77EEE3C4-61C6-4523-8D97-4DA68EAE4A1F}" type="pres">
      <dgm:prSet presAssocID="{717E6003-B535-4D41-9FD6-A82D956BF163}" presName="childRect" presStyleLbl="bgAcc1" presStyleIdx="0" presStyleCnt="3" custScaleY="120562">
        <dgm:presLayoutVars>
          <dgm:bulletEnabled val="1"/>
        </dgm:presLayoutVars>
      </dgm:prSet>
      <dgm:spPr/>
    </dgm:pt>
    <dgm:pt modelId="{901AE1D1-CB14-41D4-B3EB-3F75C9C8D41F}" type="pres">
      <dgm:prSet presAssocID="{717E6003-B535-4D41-9FD6-A82D956BF163}" presName="parentText" presStyleLbl="node1" presStyleIdx="0" presStyleCnt="0">
        <dgm:presLayoutVars>
          <dgm:chMax val="0"/>
          <dgm:bulletEnabled val="1"/>
        </dgm:presLayoutVars>
      </dgm:prSet>
      <dgm:spPr/>
      <dgm:t>
        <a:bodyPr/>
        <a:lstStyle/>
        <a:p>
          <a:endParaRPr lang="en-US"/>
        </a:p>
      </dgm:t>
    </dgm:pt>
    <dgm:pt modelId="{C253F307-FC67-40B0-B426-82D19B250C78}" type="pres">
      <dgm:prSet presAssocID="{717E6003-B535-4D41-9FD6-A82D956BF163}" presName="parentRect" presStyleLbl="alignNode1" presStyleIdx="0" presStyleCnt="3" custScaleX="99996" custScaleY="75433" custLinFactNeighborX="-2555" custLinFactNeighborY="7368"/>
      <dgm:spPr/>
      <dgm:t>
        <a:bodyPr/>
        <a:lstStyle/>
        <a:p>
          <a:endParaRPr lang="en-US"/>
        </a:p>
      </dgm:t>
    </dgm:pt>
    <dgm:pt modelId="{50469A34-FAA8-4101-8AFD-533453976F5B}" type="pres">
      <dgm:prSet presAssocID="{717E6003-B535-4D41-9FD6-A82D956BF163}" presName="adorn" presStyleLbl="fgAccFollowNode1" presStyleIdx="0" presStyleCnt="3" custScaleX="77475" custScaleY="75873" custLinFactNeighborX="-17388" custLinFactNeighborY="-9361"/>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t="-1000" b="-1000"/>
          </a:stretch>
        </a:blipFill>
      </dgm:spPr>
      <dgm:extLst>
        <a:ext uri="{E40237B7-FDA0-4F09-8148-C483321AD2D9}">
          <dgm14:cNvPr xmlns:dgm14="http://schemas.microsoft.com/office/drawing/2010/diagram" id="0" name="" descr="Insignia 1 con relleno sólido"/>
        </a:ext>
      </dgm:extLst>
    </dgm:pt>
    <dgm:pt modelId="{A93BB928-B87C-425C-915A-8733C2F0EB52}" type="pres">
      <dgm:prSet presAssocID="{DC6EE102-F72F-4C01-B9BA-46A3808452D6}" presName="sibTrans" presStyleLbl="sibTrans2D1" presStyleIdx="0" presStyleCnt="0"/>
      <dgm:spPr/>
      <dgm:t>
        <a:bodyPr/>
        <a:lstStyle/>
        <a:p>
          <a:endParaRPr lang="en-US"/>
        </a:p>
      </dgm:t>
    </dgm:pt>
    <dgm:pt modelId="{473CEF44-77CB-4FAD-ADE8-B2C3B6A74031}" type="pres">
      <dgm:prSet presAssocID="{8E4360A0-04DE-46F9-A7CC-AAD54766FE58}" presName="compNode" presStyleCnt="0"/>
      <dgm:spPr/>
    </dgm:pt>
    <dgm:pt modelId="{F212E04A-36C2-406E-B96E-027FC21FF35F}" type="pres">
      <dgm:prSet presAssocID="{8E4360A0-04DE-46F9-A7CC-AAD54766FE58}" presName="childRect" presStyleLbl="bgAcc1" presStyleIdx="1" presStyleCnt="3" custAng="10800000" custScaleX="127821" custScaleY="123613" custLinFactNeighborX="-1620" custLinFactNeighborY="26836">
        <dgm:presLayoutVars>
          <dgm:bulletEnabled val="1"/>
        </dgm:presLayoutVars>
      </dgm:prSet>
      <dgm:spPr/>
    </dgm:pt>
    <dgm:pt modelId="{9C7EC983-B58E-4DC6-80AE-14553BCFC5EB}" type="pres">
      <dgm:prSet presAssocID="{8E4360A0-04DE-46F9-A7CC-AAD54766FE58}" presName="parentText" presStyleLbl="node1" presStyleIdx="0" presStyleCnt="0">
        <dgm:presLayoutVars>
          <dgm:chMax val="0"/>
          <dgm:bulletEnabled val="1"/>
        </dgm:presLayoutVars>
      </dgm:prSet>
      <dgm:spPr/>
      <dgm:t>
        <a:bodyPr/>
        <a:lstStyle/>
        <a:p>
          <a:endParaRPr lang="en-US"/>
        </a:p>
      </dgm:t>
    </dgm:pt>
    <dgm:pt modelId="{40293061-BAD3-4E1F-AB57-E2BA073BDF11}" type="pres">
      <dgm:prSet presAssocID="{8E4360A0-04DE-46F9-A7CC-AAD54766FE58}" presName="parentRect" presStyleLbl="alignNode1" presStyleIdx="1" presStyleCnt="3" custScaleX="127784" custScaleY="92863" custLinFactY="-100000" custLinFactNeighborX="-1367" custLinFactNeighborY="-167187"/>
      <dgm:spPr/>
      <dgm:t>
        <a:bodyPr/>
        <a:lstStyle/>
        <a:p>
          <a:endParaRPr lang="en-US"/>
        </a:p>
      </dgm:t>
    </dgm:pt>
    <dgm:pt modelId="{E2A4A327-B89C-4659-9EE2-D369F5D177D8}" type="pres">
      <dgm:prSet presAssocID="{8E4360A0-04DE-46F9-A7CC-AAD54766FE58}" presName="adorn" presStyleLbl="fgAccFollowNode1" presStyleIdx="1" presStyleCnt="3" custScaleX="83134" custScaleY="85374" custLinFactY="-100000" custLinFactNeighborX="17452" custLinFactNeighborY="-160850"/>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extLst>
        <a:ext uri="{E40237B7-FDA0-4F09-8148-C483321AD2D9}">
          <dgm14:cNvPr xmlns:dgm14="http://schemas.microsoft.com/office/drawing/2010/diagram" id="0" name="" descr="Insignia con relleno sólido"/>
        </a:ext>
      </dgm:extLst>
    </dgm:pt>
    <dgm:pt modelId="{F7BDA93F-3368-4F19-A5D6-36CAA2505449}" type="pres">
      <dgm:prSet presAssocID="{7610FECA-1869-47E5-BFEB-19C0097F6911}" presName="sibTrans" presStyleLbl="sibTrans2D1" presStyleIdx="0" presStyleCnt="0"/>
      <dgm:spPr/>
      <dgm:t>
        <a:bodyPr/>
        <a:lstStyle/>
        <a:p>
          <a:endParaRPr lang="en-US"/>
        </a:p>
      </dgm:t>
    </dgm:pt>
    <dgm:pt modelId="{CC10BB5C-128F-44FF-95F5-C715801BF8E8}" type="pres">
      <dgm:prSet presAssocID="{22715B11-4585-4B8D-8B43-A8C71B231D81}" presName="compNode" presStyleCnt="0"/>
      <dgm:spPr/>
    </dgm:pt>
    <dgm:pt modelId="{4FF95D5E-07AA-438C-9DC6-EA773321266C}" type="pres">
      <dgm:prSet presAssocID="{22715B11-4585-4B8D-8B43-A8C71B231D81}" presName="childRect" presStyleLbl="bgAcc1" presStyleIdx="2" presStyleCnt="3">
        <dgm:presLayoutVars>
          <dgm:bulletEnabled val="1"/>
        </dgm:presLayoutVars>
      </dgm:prSet>
      <dgm:spPr/>
    </dgm:pt>
    <dgm:pt modelId="{193989F3-7F7F-43D3-9C2C-2C58B28ADA1F}" type="pres">
      <dgm:prSet presAssocID="{22715B11-4585-4B8D-8B43-A8C71B231D81}" presName="parentText" presStyleLbl="node1" presStyleIdx="0" presStyleCnt="0">
        <dgm:presLayoutVars>
          <dgm:chMax val="0"/>
          <dgm:bulletEnabled val="1"/>
        </dgm:presLayoutVars>
      </dgm:prSet>
      <dgm:spPr/>
      <dgm:t>
        <a:bodyPr/>
        <a:lstStyle/>
        <a:p>
          <a:endParaRPr lang="en-US"/>
        </a:p>
      </dgm:t>
    </dgm:pt>
    <dgm:pt modelId="{F31BBF8C-665A-4336-AD1D-4D06A73B7023}" type="pres">
      <dgm:prSet presAssocID="{22715B11-4585-4B8D-8B43-A8C71B231D81}" presName="parentRect" presStyleLbl="alignNode1" presStyleIdx="2" presStyleCnt="3"/>
      <dgm:spPr/>
      <dgm:t>
        <a:bodyPr/>
        <a:lstStyle/>
        <a:p>
          <a:endParaRPr lang="en-US"/>
        </a:p>
      </dgm:t>
    </dgm:pt>
    <dgm:pt modelId="{66A90364-970D-4A11-B40C-EBE562C4E936}" type="pres">
      <dgm:prSet presAssocID="{22715B11-4585-4B8D-8B43-A8C71B231D81}" presName="adorn" presStyleLbl="fgAccFollowNode1" presStyleIdx="2" presStyleCnt="3" custScaleX="72248" custScaleY="76822" custLinFactNeighborX="-17397" custLinFactNeighborY="-1684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extLst>
        <a:ext uri="{E40237B7-FDA0-4F09-8148-C483321AD2D9}">
          <dgm14:cNvPr xmlns:dgm14="http://schemas.microsoft.com/office/drawing/2010/diagram" id="0" name="" descr="Insignia 3 con relleno sólido"/>
        </a:ext>
      </dgm:extLst>
    </dgm:pt>
  </dgm:ptLst>
  <dgm:cxnLst>
    <dgm:cxn modelId="{5E1AA1C4-E3A8-4F58-B349-CF10481895BE}" type="presOf" srcId="{717E6003-B535-4D41-9FD6-A82D956BF163}" destId="{901AE1D1-CB14-41D4-B3EB-3F75C9C8D41F}" srcOrd="0" destOrd="0" presId="urn:microsoft.com/office/officeart/2005/8/layout/bList2"/>
    <dgm:cxn modelId="{013102A3-1DCA-4D21-BDC0-C534F228FDD0}" srcId="{B55E34F3-6793-431D-8F32-834985E05950}" destId="{22715B11-4585-4B8D-8B43-A8C71B231D81}" srcOrd="2" destOrd="0" parTransId="{119E86B7-8E04-4D45-B1FD-76BDC9ACE762}" sibTransId="{D0950642-C9EA-4231-AE4F-21955293D56A}"/>
    <dgm:cxn modelId="{C9F19784-CEF1-4669-90DA-47DF6C509646}" type="presOf" srcId="{7610FECA-1869-47E5-BFEB-19C0097F6911}" destId="{F7BDA93F-3368-4F19-A5D6-36CAA2505449}" srcOrd="0" destOrd="0" presId="urn:microsoft.com/office/officeart/2005/8/layout/bList2"/>
    <dgm:cxn modelId="{D2C84149-EF58-4164-ABCB-731824B5E455}" srcId="{B55E34F3-6793-431D-8F32-834985E05950}" destId="{717E6003-B535-4D41-9FD6-A82D956BF163}" srcOrd="0" destOrd="0" parTransId="{1C2B8E41-219A-4020-BF3E-50AFE7295CEE}" sibTransId="{DC6EE102-F72F-4C01-B9BA-46A3808452D6}"/>
    <dgm:cxn modelId="{589AE287-EC27-428C-8E95-1D64474D342A}" type="presOf" srcId="{8E4360A0-04DE-46F9-A7CC-AAD54766FE58}" destId="{40293061-BAD3-4E1F-AB57-E2BA073BDF11}" srcOrd="1" destOrd="0" presId="urn:microsoft.com/office/officeart/2005/8/layout/bList2"/>
    <dgm:cxn modelId="{25D1DFBE-60BC-498D-8CA6-40A8C2A2611E}" srcId="{B55E34F3-6793-431D-8F32-834985E05950}" destId="{8E4360A0-04DE-46F9-A7CC-AAD54766FE58}" srcOrd="1" destOrd="0" parTransId="{EC04D6B2-1590-42D2-8401-C73BBDFB6A91}" sibTransId="{7610FECA-1869-47E5-BFEB-19C0097F6911}"/>
    <dgm:cxn modelId="{F48BC7BC-368D-406C-9556-BF9B6569400C}" type="presOf" srcId="{22715B11-4585-4B8D-8B43-A8C71B231D81}" destId="{193989F3-7F7F-43D3-9C2C-2C58B28ADA1F}" srcOrd="0" destOrd="0" presId="urn:microsoft.com/office/officeart/2005/8/layout/bList2"/>
    <dgm:cxn modelId="{1EF6968F-2902-4F39-BFC6-8D97D7F0CC7B}" type="presOf" srcId="{8E4360A0-04DE-46F9-A7CC-AAD54766FE58}" destId="{9C7EC983-B58E-4DC6-80AE-14553BCFC5EB}" srcOrd="0" destOrd="0" presId="urn:microsoft.com/office/officeart/2005/8/layout/bList2"/>
    <dgm:cxn modelId="{6328DB9E-203B-42DC-8295-00275C8E3B70}" type="presOf" srcId="{22715B11-4585-4B8D-8B43-A8C71B231D81}" destId="{F31BBF8C-665A-4336-AD1D-4D06A73B7023}" srcOrd="1" destOrd="0" presId="urn:microsoft.com/office/officeart/2005/8/layout/bList2"/>
    <dgm:cxn modelId="{28C65B88-CBDD-48F4-9C9D-BFB1A44C216D}" type="presOf" srcId="{DC6EE102-F72F-4C01-B9BA-46A3808452D6}" destId="{A93BB928-B87C-425C-915A-8733C2F0EB52}" srcOrd="0" destOrd="0" presId="urn:microsoft.com/office/officeart/2005/8/layout/bList2"/>
    <dgm:cxn modelId="{BAC7F640-A231-4EC1-AEB7-8F8565CFA7CF}" type="presOf" srcId="{717E6003-B535-4D41-9FD6-A82D956BF163}" destId="{C253F307-FC67-40B0-B426-82D19B250C78}" srcOrd="1" destOrd="0" presId="urn:microsoft.com/office/officeart/2005/8/layout/bList2"/>
    <dgm:cxn modelId="{D22350C1-17E8-4238-B419-8825E3DFBDB5}" type="presOf" srcId="{B55E34F3-6793-431D-8F32-834985E05950}" destId="{E2418269-DEA8-4231-9ABC-6B89CC0335CA}" srcOrd="0" destOrd="0" presId="urn:microsoft.com/office/officeart/2005/8/layout/bList2"/>
    <dgm:cxn modelId="{8EA97DCC-320D-41CA-A4EF-DD76C9AFEA70}" type="presParOf" srcId="{E2418269-DEA8-4231-9ABC-6B89CC0335CA}" destId="{EF193A73-F68F-415E-A759-ECBAF93D07A7}" srcOrd="0" destOrd="0" presId="urn:microsoft.com/office/officeart/2005/8/layout/bList2"/>
    <dgm:cxn modelId="{D29314BC-FB46-4674-AF7B-BF08FED084EC}" type="presParOf" srcId="{EF193A73-F68F-415E-A759-ECBAF93D07A7}" destId="{77EEE3C4-61C6-4523-8D97-4DA68EAE4A1F}" srcOrd="0" destOrd="0" presId="urn:microsoft.com/office/officeart/2005/8/layout/bList2"/>
    <dgm:cxn modelId="{6A0C5294-DCA5-473B-9388-4DBD852FD91C}" type="presParOf" srcId="{EF193A73-F68F-415E-A759-ECBAF93D07A7}" destId="{901AE1D1-CB14-41D4-B3EB-3F75C9C8D41F}" srcOrd="1" destOrd="0" presId="urn:microsoft.com/office/officeart/2005/8/layout/bList2"/>
    <dgm:cxn modelId="{7C2564C5-DD1F-4A8C-920F-12B2F0A2218F}" type="presParOf" srcId="{EF193A73-F68F-415E-A759-ECBAF93D07A7}" destId="{C253F307-FC67-40B0-B426-82D19B250C78}" srcOrd="2" destOrd="0" presId="urn:microsoft.com/office/officeart/2005/8/layout/bList2"/>
    <dgm:cxn modelId="{AA662FF7-53DD-45E9-9A00-C2B0F78925CA}" type="presParOf" srcId="{EF193A73-F68F-415E-A759-ECBAF93D07A7}" destId="{50469A34-FAA8-4101-8AFD-533453976F5B}" srcOrd="3" destOrd="0" presId="urn:microsoft.com/office/officeart/2005/8/layout/bList2"/>
    <dgm:cxn modelId="{8D00CE37-81B6-4822-AC1A-9249A3AF8F83}" type="presParOf" srcId="{E2418269-DEA8-4231-9ABC-6B89CC0335CA}" destId="{A93BB928-B87C-425C-915A-8733C2F0EB52}" srcOrd="1" destOrd="0" presId="urn:microsoft.com/office/officeart/2005/8/layout/bList2"/>
    <dgm:cxn modelId="{FD06A7C0-EF16-4ECB-A25B-490FA3E52BBE}" type="presParOf" srcId="{E2418269-DEA8-4231-9ABC-6B89CC0335CA}" destId="{473CEF44-77CB-4FAD-ADE8-B2C3B6A74031}" srcOrd="2" destOrd="0" presId="urn:microsoft.com/office/officeart/2005/8/layout/bList2"/>
    <dgm:cxn modelId="{BDBECC7A-534B-45AC-B478-F0928C5C4C5D}" type="presParOf" srcId="{473CEF44-77CB-4FAD-ADE8-B2C3B6A74031}" destId="{F212E04A-36C2-406E-B96E-027FC21FF35F}" srcOrd="0" destOrd="0" presId="urn:microsoft.com/office/officeart/2005/8/layout/bList2"/>
    <dgm:cxn modelId="{222CA93C-AE71-4D98-A188-4F0D207D377A}" type="presParOf" srcId="{473CEF44-77CB-4FAD-ADE8-B2C3B6A74031}" destId="{9C7EC983-B58E-4DC6-80AE-14553BCFC5EB}" srcOrd="1" destOrd="0" presId="urn:microsoft.com/office/officeart/2005/8/layout/bList2"/>
    <dgm:cxn modelId="{B428CE91-B604-46E7-AE6E-E88E65EEDEEE}" type="presParOf" srcId="{473CEF44-77CB-4FAD-ADE8-B2C3B6A74031}" destId="{40293061-BAD3-4E1F-AB57-E2BA073BDF11}" srcOrd="2" destOrd="0" presId="urn:microsoft.com/office/officeart/2005/8/layout/bList2"/>
    <dgm:cxn modelId="{64399316-18A8-4998-910D-142E6B5D703A}" type="presParOf" srcId="{473CEF44-77CB-4FAD-ADE8-B2C3B6A74031}" destId="{E2A4A327-B89C-4659-9EE2-D369F5D177D8}" srcOrd="3" destOrd="0" presId="urn:microsoft.com/office/officeart/2005/8/layout/bList2"/>
    <dgm:cxn modelId="{DAE26A6B-4208-4B49-8589-AEC0B9698E75}" type="presParOf" srcId="{E2418269-DEA8-4231-9ABC-6B89CC0335CA}" destId="{F7BDA93F-3368-4F19-A5D6-36CAA2505449}" srcOrd="3" destOrd="0" presId="urn:microsoft.com/office/officeart/2005/8/layout/bList2"/>
    <dgm:cxn modelId="{B96793B5-D23F-4B97-B035-654353843C22}" type="presParOf" srcId="{E2418269-DEA8-4231-9ABC-6B89CC0335CA}" destId="{CC10BB5C-128F-44FF-95F5-C715801BF8E8}" srcOrd="4" destOrd="0" presId="urn:microsoft.com/office/officeart/2005/8/layout/bList2"/>
    <dgm:cxn modelId="{4D74A498-0EC7-4FBF-8746-0D71CFE96EDF}" type="presParOf" srcId="{CC10BB5C-128F-44FF-95F5-C715801BF8E8}" destId="{4FF95D5E-07AA-438C-9DC6-EA773321266C}" srcOrd="0" destOrd="0" presId="urn:microsoft.com/office/officeart/2005/8/layout/bList2"/>
    <dgm:cxn modelId="{F5B8F377-6AAE-4FE4-B167-F71FD207A0E8}" type="presParOf" srcId="{CC10BB5C-128F-44FF-95F5-C715801BF8E8}" destId="{193989F3-7F7F-43D3-9C2C-2C58B28ADA1F}" srcOrd="1" destOrd="0" presId="urn:microsoft.com/office/officeart/2005/8/layout/bList2"/>
    <dgm:cxn modelId="{E1A7B3E4-84B2-42F5-A54C-FA877CE21BEC}" type="presParOf" srcId="{CC10BB5C-128F-44FF-95F5-C715801BF8E8}" destId="{F31BBF8C-665A-4336-AD1D-4D06A73B7023}" srcOrd="2" destOrd="0" presId="urn:microsoft.com/office/officeart/2005/8/layout/bList2"/>
    <dgm:cxn modelId="{9120899D-4884-4B57-AA87-42C0E5761ECF}" type="presParOf" srcId="{CC10BB5C-128F-44FF-95F5-C715801BF8E8}" destId="{66A90364-970D-4A11-B40C-EBE562C4E936}" srcOrd="3" destOrd="0" presId="urn:microsoft.com/office/officeart/2005/8/layout/b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9785042-C9E8-4A66-9A77-B4FC1E433820}" type="doc">
      <dgm:prSet loTypeId="urn:microsoft.com/office/officeart/2005/8/layout/bProcess2" loCatId="process" qsTypeId="urn:microsoft.com/office/officeart/2005/8/quickstyle/simple4" qsCatId="simple" csTypeId="urn:microsoft.com/office/officeart/2005/8/colors/colorful5" csCatId="colorful" phldr="1"/>
      <dgm:spPr/>
      <dgm:t>
        <a:bodyPr/>
        <a:lstStyle/>
        <a:p>
          <a:endParaRPr lang="en-GB"/>
        </a:p>
      </dgm:t>
    </dgm:pt>
    <dgm:pt modelId="{DCD6C8DD-02E6-4AA2-A15A-452BA0E36879}">
      <dgm:prSet phldrT="[Texto]" custT="1"/>
      <dgm:spPr/>
      <dgm:t>
        <a:bodyPr/>
        <a:lstStyle/>
        <a:p>
          <a:r>
            <a:rPr lang="en-US" sz="1700" b="1" spc="92">
              <a:solidFill>
                <a:schemeClr val="tx1"/>
              </a:solidFill>
              <a:latin typeface="+mn-lt"/>
            </a:rPr>
            <a:t>Performance and durability of wooden constructions</a:t>
          </a:r>
          <a:endParaRPr lang="en-GB" sz="1700" b="1">
            <a:solidFill>
              <a:schemeClr val="tx1"/>
            </a:solidFill>
            <a:latin typeface="+mn-lt"/>
          </a:endParaRPr>
        </a:p>
      </dgm:t>
    </dgm:pt>
    <dgm:pt modelId="{6BC4F974-18DE-4ECE-9359-C3A84B0AC738}" type="parTrans" cxnId="{0B781C10-1CFA-47AD-86F2-6B8016B9C343}">
      <dgm:prSet/>
      <dgm:spPr/>
      <dgm:t>
        <a:bodyPr/>
        <a:lstStyle/>
        <a:p>
          <a:endParaRPr lang="en-GB" b="1">
            <a:solidFill>
              <a:schemeClr val="tx1"/>
            </a:solidFill>
          </a:endParaRPr>
        </a:p>
      </dgm:t>
    </dgm:pt>
    <dgm:pt modelId="{71C76DB7-0341-4ABE-A6B0-928345DC08BB}" type="sibTrans" cxnId="{0B781C10-1CFA-47AD-86F2-6B8016B9C343}">
      <dgm:prSet/>
      <dgm:spPr/>
      <dgm:t>
        <a:bodyPr/>
        <a:lstStyle/>
        <a:p>
          <a:endParaRPr lang="en-GB" b="1">
            <a:solidFill>
              <a:schemeClr val="tx1"/>
            </a:solidFill>
          </a:endParaRPr>
        </a:p>
      </dgm:t>
    </dgm:pt>
    <dgm:pt modelId="{BFECA77E-B138-46AC-A5EE-C97EC3ED6FEE}">
      <dgm:prSet phldrT="[Texto]" custT="1"/>
      <dgm:spPr/>
      <dgm:t>
        <a:bodyPr/>
        <a:lstStyle/>
        <a:p>
          <a:r>
            <a:rPr lang="en-GB" sz="1800" b="1" noProof="0">
              <a:solidFill>
                <a:schemeClr val="tx1"/>
              </a:solidFill>
            </a:rPr>
            <a:t>General instructions for the use of wood material</a:t>
          </a:r>
        </a:p>
      </dgm:t>
    </dgm:pt>
    <dgm:pt modelId="{8A8A46A9-2AAD-4E46-8870-B07D320011AF}" type="parTrans" cxnId="{73D7F859-78A7-4914-BEA4-5187562FD0CF}">
      <dgm:prSet/>
      <dgm:spPr/>
      <dgm:t>
        <a:bodyPr/>
        <a:lstStyle/>
        <a:p>
          <a:endParaRPr lang="en-GB" b="1">
            <a:solidFill>
              <a:schemeClr val="tx1"/>
            </a:solidFill>
          </a:endParaRPr>
        </a:p>
      </dgm:t>
    </dgm:pt>
    <dgm:pt modelId="{2FA833E5-0234-427D-8D5B-EDD41BAEAC4E}" type="sibTrans" cxnId="{73D7F859-78A7-4914-BEA4-5187562FD0CF}">
      <dgm:prSet/>
      <dgm:spPr/>
      <dgm:t>
        <a:bodyPr/>
        <a:lstStyle/>
        <a:p>
          <a:endParaRPr lang="en-GB" b="1">
            <a:solidFill>
              <a:schemeClr val="tx1"/>
            </a:solidFill>
          </a:endParaRPr>
        </a:p>
      </dgm:t>
    </dgm:pt>
    <dgm:pt modelId="{07B5F820-F599-486C-8F99-C12F597615C6}">
      <dgm:prSet phldrT="[Texto]" custT="1"/>
      <dgm:spPr/>
      <dgm:t>
        <a:bodyPr/>
        <a:lstStyle/>
        <a:p>
          <a:r>
            <a:rPr lang="en-GB" sz="2000" b="1" noProof="0">
              <a:solidFill>
                <a:schemeClr val="tx1"/>
              </a:solidFill>
            </a:rPr>
            <a:t>Guidelines on work with GLT and CLT</a:t>
          </a:r>
        </a:p>
      </dgm:t>
    </dgm:pt>
    <dgm:pt modelId="{5816B71F-316E-4C47-9D75-1C3D402C3702}" type="parTrans" cxnId="{F93CC314-1B50-4237-8E4D-3B0B77D846F9}">
      <dgm:prSet/>
      <dgm:spPr/>
      <dgm:t>
        <a:bodyPr/>
        <a:lstStyle/>
        <a:p>
          <a:endParaRPr lang="en-GB" b="1">
            <a:solidFill>
              <a:schemeClr val="tx1"/>
            </a:solidFill>
          </a:endParaRPr>
        </a:p>
      </dgm:t>
    </dgm:pt>
    <dgm:pt modelId="{89A1E9A7-EAFD-4FA5-957C-2513F36B9329}" type="sibTrans" cxnId="{F93CC314-1B50-4237-8E4D-3B0B77D846F9}">
      <dgm:prSet/>
      <dgm:spPr/>
      <dgm:t>
        <a:bodyPr/>
        <a:lstStyle/>
        <a:p>
          <a:endParaRPr lang="en-GB" b="1">
            <a:solidFill>
              <a:schemeClr val="tx1"/>
            </a:solidFill>
          </a:endParaRPr>
        </a:p>
      </dgm:t>
    </dgm:pt>
    <dgm:pt modelId="{0D0FD8FB-9FF9-433D-ACD8-B48EFEAB4216}">
      <dgm:prSet phldrT="[Texto]" custT="1"/>
      <dgm:spPr/>
      <dgm:t>
        <a:bodyPr/>
        <a:lstStyle/>
        <a:p>
          <a:r>
            <a:rPr lang="en-GB" sz="1900" b="1" noProof="0">
              <a:solidFill>
                <a:schemeClr val="tx1"/>
              </a:solidFill>
            </a:rPr>
            <a:t>The use of construction products</a:t>
          </a:r>
        </a:p>
      </dgm:t>
    </dgm:pt>
    <dgm:pt modelId="{3C091E86-A20C-4C14-A35B-0EC76473B847}" type="parTrans" cxnId="{DC96AB8F-0BD4-474F-9ECA-D8EDA34067E5}">
      <dgm:prSet/>
      <dgm:spPr/>
      <dgm:t>
        <a:bodyPr/>
        <a:lstStyle/>
        <a:p>
          <a:endParaRPr lang="en-GB" b="1">
            <a:solidFill>
              <a:schemeClr val="tx1"/>
            </a:solidFill>
          </a:endParaRPr>
        </a:p>
      </dgm:t>
    </dgm:pt>
    <dgm:pt modelId="{EAE8DC86-6B9C-4836-A8BA-4CAE8DB7D897}" type="sibTrans" cxnId="{DC96AB8F-0BD4-474F-9ECA-D8EDA34067E5}">
      <dgm:prSet/>
      <dgm:spPr/>
      <dgm:t>
        <a:bodyPr/>
        <a:lstStyle/>
        <a:p>
          <a:endParaRPr lang="en-GB" b="1">
            <a:solidFill>
              <a:schemeClr val="tx1"/>
            </a:solidFill>
          </a:endParaRPr>
        </a:p>
      </dgm:t>
    </dgm:pt>
    <dgm:pt modelId="{3231FA36-DF96-4E96-BA95-8F9348145EA6}">
      <dgm:prSet phldrT="[Texto]" custT="1"/>
      <dgm:spPr/>
      <dgm:t>
        <a:bodyPr/>
        <a:lstStyle/>
        <a:p>
          <a:r>
            <a:rPr lang="en-GB" sz="2000" b="1" noProof="0">
              <a:solidFill>
                <a:schemeClr val="tx1"/>
              </a:solidFill>
            </a:rPr>
            <a:t>Connectors and adhesives</a:t>
          </a:r>
        </a:p>
      </dgm:t>
    </dgm:pt>
    <dgm:pt modelId="{0C3A97B1-ACF2-4D2C-BEB8-AE4D05C72B40}" type="parTrans" cxnId="{8F29253F-D162-4814-AF4F-439AC1FE4133}">
      <dgm:prSet/>
      <dgm:spPr/>
      <dgm:t>
        <a:bodyPr/>
        <a:lstStyle/>
        <a:p>
          <a:endParaRPr lang="en-GB" b="1">
            <a:solidFill>
              <a:schemeClr val="tx1"/>
            </a:solidFill>
          </a:endParaRPr>
        </a:p>
      </dgm:t>
    </dgm:pt>
    <dgm:pt modelId="{D0AB2656-4FFE-47F7-BC6A-94936AF78F66}" type="sibTrans" cxnId="{8F29253F-D162-4814-AF4F-439AC1FE4133}">
      <dgm:prSet/>
      <dgm:spPr/>
      <dgm:t>
        <a:bodyPr/>
        <a:lstStyle/>
        <a:p>
          <a:endParaRPr lang="en-GB" b="1">
            <a:solidFill>
              <a:schemeClr val="tx1"/>
            </a:solidFill>
          </a:endParaRPr>
        </a:p>
      </dgm:t>
    </dgm:pt>
    <dgm:pt modelId="{64FE01EE-AA48-431C-871B-370E2AC9C798}">
      <dgm:prSet phldrT="[Texto]" custT="1"/>
      <dgm:spPr/>
      <dgm:t>
        <a:bodyPr/>
        <a:lstStyle/>
        <a:p>
          <a:r>
            <a:rPr lang="en-GB" sz="1800" b="1" noProof="0">
              <a:solidFill>
                <a:schemeClr val="tx1"/>
              </a:solidFill>
            </a:rPr>
            <a:t>Restoration, reconstruction and dismantling</a:t>
          </a:r>
        </a:p>
      </dgm:t>
    </dgm:pt>
    <dgm:pt modelId="{0138231E-BC3B-4671-88FE-A79D92B64D3D}" type="parTrans" cxnId="{B30D3A18-0222-4FF7-A235-AAB077DED22E}">
      <dgm:prSet/>
      <dgm:spPr/>
      <dgm:t>
        <a:bodyPr/>
        <a:lstStyle/>
        <a:p>
          <a:endParaRPr lang="en-GB" b="1">
            <a:solidFill>
              <a:schemeClr val="tx1"/>
            </a:solidFill>
          </a:endParaRPr>
        </a:p>
      </dgm:t>
    </dgm:pt>
    <dgm:pt modelId="{4F3E8A82-E70F-4DCA-87E1-C2B123A6CD73}" type="sibTrans" cxnId="{B30D3A18-0222-4FF7-A235-AAB077DED22E}">
      <dgm:prSet/>
      <dgm:spPr/>
      <dgm:t>
        <a:bodyPr/>
        <a:lstStyle/>
        <a:p>
          <a:endParaRPr lang="en-GB" b="1">
            <a:solidFill>
              <a:schemeClr val="tx1"/>
            </a:solidFill>
          </a:endParaRPr>
        </a:p>
      </dgm:t>
    </dgm:pt>
    <dgm:pt modelId="{0E0D458D-B203-4580-BC2E-61FB594885D6}">
      <dgm:prSet phldrT="[Texto]" custT="1"/>
      <dgm:spPr/>
      <dgm:t>
        <a:bodyPr/>
        <a:lstStyle/>
        <a:p>
          <a:r>
            <a:rPr lang="en-GB" sz="2000" b="1" noProof="0">
              <a:solidFill>
                <a:schemeClr val="tx1"/>
              </a:solidFill>
            </a:rPr>
            <a:t>Wooden trusses</a:t>
          </a:r>
        </a:p>
      </dgm:t>
    </dgm:pt>
    <dgm:pt modelId="{F3A11C56-2274-433C-B047-A06B7159771C}" type="parTrans" cxnId="{FB578294-15E9-42F3-B131-E21FAB7B16C7}">
      <dgm:prSet/>
      <dgm:spPr/>
      <dgm:t>
        <a:bodyPr/>
        <a:lstStyle/>
        <a:p>
          <a:endParaRPr lang="en-GB" b="1">
            <a:solidFill>
              <a:schemeClr val="tx1"/>
            </a:solidFill>
          </a:endParaRPr>
        </a:p>
      </dgm:t>
    </dgm:pt>
    <dgm:pt modelId="{5A8822B0-A64D-4FCA-AA39-007400E9E8AA}" type="sibTrans" cxnId="{FB578294-15E9-42F3-B131-E21FAB7B16C7}">
      <dgm:prSet/>
      <dgm:spPr/>
      <dgm:t>
        <a:bodyPr/>
        <a:lstStyle/>
        <a:p>
          <a:endParaRPr lang="en-GB" b="1">
            <a:solidFill>
              <a:schemeClr val="tx1"/>
            </a:solidFill>
          </a:endParaRPr>
        </a:p>
      </dgm:t>
    </dgm:pt>
    <dgm:pt modelId="{0A06933B-8564-4CF3-8149-5C67314FD388}" type="pres">
      <dgm:prSet presAssocID="{39785042-C9E8-4A66-9A77-B4FC1E433820}" presName="diagram" presStyleCnt="0">
        <dgm:presLayoutVars>
          <dgm:dir/>
          <dgm:resizeHandles/>
        </dgm:presLayoutVars>
      </dgm:prSet>
      <dgm:spPr/>
      <dgm:t>
        <a:bodyPr/>
        <a:lstStyle/>
        <a:p>
          <a:endParaRPr lang="en-US"/>
        </a:p>
      </dgm:t>
    </dgm:pt>
    <dgm:pt modelId="{E5BA500D-2501-45F9-8DAF-2FC88C535E1C}" type="pres">
      <dgm:prSet presAssocID="{DCD6C8DD-02E6-4AA2-A15A-452BA0E36879}" presName="firstNode" presStyleLbl="node1" presStyleIdx="0" presStyleCnt="7" custScaleX="102439">
        <dgm:presLayoutVars>
          <dgm:bulletEnabled val="1"/>
        </dgm:presLayoutVars>
      </dgm:prSet>
      <dgm:spPr/>
      <dgm:t>
        <a:bodyPr/>
        <a:lstStyle/>
        <a:p>
          <a:endParaRPr lang="en-US"/>
        </a:p>
      </dgm:t>
    </dgm:pt>
    <dgm:pt modelId="{42A834C3-5A61-4410-968A-88A3E0F1C56D}" type="pres">
      <dgm:prSet presAssocID="{71C76DB7-0341-4ABE-A6B0-928345DC08BB}" presName="sibTrans" presStyleLbl="sibTrans2D1" presStyleIdx="0" presStyleCnt="6"/>
      <dgm:spPr/>
      <dgm:t>
        <a:bodyPr/>
        <a:lstStyle/>
        <a:p>
          <a:endParaRPr lang="en-US"/>
        </a:p>
      </dgm:t>
    </dgm:pt>
    <dgm:pt modelId="{2F240A1B-EE3A-417C-B25C-3620FAE59B66}" type="pres">
      <dgm:prSet presAssocID="{BFECA77E-B138-46AC-A5EE-C97EC3ED6FEE}" presName="middleNode" presStyleCnt="0"/>
      <dgm:spPr/>
    </dgm:pt>
    <dgm:pt modelId="{339F59D5-1299-4AAD-B618-F0F0AA75D8CE}" type="pres">
      <dgm:prSet presAssocID="{BFECA77E-B138-46AC-A5EE-C97EC3ED6FEE}" presName="padding" presStyleLbl="node1" presStyleIdx="0" presStyleCnt="7"/>
      <dgm:spPr/>
    </dgm:pt>
    <dgm:pt modelId="{F4CDF7FF-77BE-4B14-B620-E1BDEAE19E06}" type="pres">
      <dgm:prSet presAssocID="{BFECA77E-B138-46AC-A5EE-C97EC3ED6FEE}" presName="shape" presStyleLbl="node1" presStyleIdx="1" presStyleCnt="7" custScaleX="144766" custScaleY="146746" custLinFactX="11326" custLinFactNeighborX="100000" custLinFactNeighborY="-39689">
        <dgm:presLayoutVars>
          <dgm:bulletEnabled val="1"/>
        </dgm:presLayoutVars>
      </dgm:prSet>
      <dgm:spPr/>
      <dgm:t>
        <a:bodyPr/>
        <a:lstStyle/>
        <a:p>
          <a:endParaRPr lang="en-US"/>
        </a:p>
      </dgm:t>
    </dgm:pt>
    <dgm:pt modelId="{56543F57-4138-4D3C-9AC8-CEF7BBBA247C}" type="pres">
      <dgm:prSet presAssocID="{2FA833E5-0234-427D-8D5B-EDD41BAEAC4E}" presName="sibTrans" presStyleLbl="sibTrans2D1" presStyleIdx="1" presStyleCnt="6"/>
      <dgm:spPr/>
      <dgm:t>
        <a:bodyPr/>
        <a:lstStyle/>
        <a:p>
          <a:endParaRPr lang="en-US"/>
        </a:p>
      </dgm:t>
    </dgm:pt>
    <dgm:pt modelId="{0FF73AAF-C25D-461F-9742-DEAC20FEF72F}" type="pres">
      <dgm:prSet presAssocID="{07B5F820-F599-486C-8F99-C12F597615C6}" presName="middleNode" presStyleCnt="0"/>
      <dgm:spPr/>
    </dgm:pt>
    <dgm:pt modelId="{F9868FF9-0B3C-4876-A1CA-2ACD91A97F5A}" type="pres">
      <dgm:prSet presAssocID="{07B5F820-F599-486C-8F99-C12F597615C6}" presName="padding" presStyleLbl="node1" presStyleIdx="1" presStyleCnt="7"/>
      <dgm:spPr/>
    </dgm:pt>
    <dgm:pt modelId="{4D3C82BB-D7CD-4431-89D0-F794823C8062}" type="pres">
      <dgm:prSet presAssocID="{07B5F820-F599-486C-8F99-C12F597615C6}" presName="shape" presStyleLbl="node1" presStyleIdx="2" presStyleCnt="7" custScaleX="140820" custScaleY="135073" custLinFactX="32216" custLinFactNeighborX="100000" custLinFactNeighborY="-33160">
        <dgm:presLayoutVars>
          <dgm:bulletEnabled val="1"/>
        </dgm:presLayoutVars>
      </dgm:prSet>
      <dgm:spPr/>
      <dgm:t>
        <a:bodyPr/>
        <a:lstStyle/>
        <a:p>
          <a:endParaRPr lang="en-US"/>
        </a:p>
      </dgm:t>
    </dgm:pt>
    <dgm:pt modelId="{7B27D571-3171-45F3-A16B-29EAB31E093E}" type="pres">
      <dgm:prSet presAssocID="{89A1E9A7-EAFD-4FA5-957C-2513F36B9329}" presName="sibTrans" presStyleLbl="sibTrans2D1" presStyleIdx="2" presStyleCnt="6"/>
      <dgm:spPr/>
      <dgm:t>
        <a:bodyPr/>
        <a:lstStyle/>
        <a:p>
          <a:endParaRPr lang="en-US"/>
        </a:p>
      </dgm:t>
    </dgm:pt>
    <dgm:pt modelId="{9FD6AD0B-5094-4F8B-8AF0-F5BF678499CD}" type="pres">
      <dgm:prSet presAssocID="{0D0FD8FB-9FF9-433D-ACD8-B48EFEAB4216}" presName="middleNode" presStyleCnt="0"/>
      <dgm:spPr/>
    </dgm:pt>
    <dgm:pt modelId="{62B0B84B-5181-48A4-B680-1DC172080EC9}" type="pres">
      <dgm:prSet presAssocID="{0D0FD8FB-9FF9-433D-ACD8-B48EFEAB4216}" presName="padding" presStyleLbl="node1" presStyleIdx="2" presStyleCnt="7"/>
      <dgm:spPr/>
    </dgm:pt>
    <dgm:pt modelId="{7140E269-5F24-4F55-9E2A-199E608C072A}" type="pres">
      <dgm:prSet presAssocID="{0D0FD8FB-9FF9-433D-ACD8-B48EFEAB4216}" presName="shape" presStyleLbl="node1" presStyleIdx="3" presStyleCnt="7" custScaleX="142548" custScaleY="146246" custLinFactNeighborX="41170" custLinFactNeighborY="11993">
        <dgm:presLayoutVars>
          <dgm:bulletEnabled val="1"/>
        </dgm:presLayoutVars>
      </dgm:prSet>
      <dgm:spPr/>
      <dgm:t>
        <a:bodyPr/>
        <a:lstStyle/>
        <a:p>
          <a:endParaRPr lang="en-US"/>
        </a:p>
      </dgm:t>
    </dgm:pt>
    <dgm:pt modelId="{7F94EBAF-B762-42F2-8EC4-44E5A7CAD1CA}" type="pres">
      <dgm:prSet presAssocID="{EAE8DC86-6B9C-4836-A8BA-4CAE8DB7D897}" presName="sibTrans" presStyleLbl="sibTrans2D1" presStyleIdx="3" presStyleCnt="6"/>
      <dgm:spPr/>
      <dgm:t>
        <a:bodyPr/>
        <a:lstStyle/>
        <a:p>
          <a:endParaRPr lang="en-US"/>
        </a:p>
      </dgm:t>
    </dgm:pt>
    <dgm:pt modelId="{DED12CCC-F04D-4874-AF5A-D4DCC695ADAD}" type="pres">
      <dgm:prSet presAssocID="{3231FA36-DF96-4E96-BA95-8F9348145EA6}" presName="middleNode" presStyleCnt="0"/>
      <dgm:spPr/>
    </dgm:pt>
    <dgm:pt modelId="{4D8172D3-7DF7-4B1D-ADF4-B7A7380A8B2A}" type="pres">
      <dgm:prSet presAssocID="{3231FA36-DF96-4E96-BA95-8F9348145EA6}" presName="padding" presStyleLbl="node1" presStyleIdx="3" presStyleCnt="7"/>
      <dgm:spPr/>
    </dgm:pt>
    <dgm:pt modelId="{2C55F4B2-C0E5-44D9-9A46-C8173069A7A6}" type="pres">
      <dgm:prSet presAssocID="{3231FA36-DF96-4E96-BA95-8F9348145EA6}" presName="shape" presStyleLbl="node1" presStyleIdx="4" presStyleCnt="7" custScaleX="141123" custScaleY="146246" custLinFactNeighborX="38552" custLinFactNeighborY="-1766">
        <dgm:presLayoutVars>
          <dgm:bulletEnabled val="1"/>
        </dgm:presLayoutVars>
      </dgm:prSet>
      <dgm:spPr/>
      <dgm:t>
        <a:bodyPr/>
        <a:lstStyle/>
        <a:p>
          <a:endParaRPr lang="en-US"/>
        </a:p>
      </dgm:t>
    </dgm:pt>
    <dgm:pt modelId="{DE75C5BE-B836-497D-AC59-8D8B34BD0E32}" type="pres">
      <dgm:prSet presAssocID="{D0AB2656-4FFE-47F7-BC6A-94936AF78F66}" presName="sibTrans" presStyleLbl="sibTrans2D1" presStyleIdx="4" presStyleCnt="6"/>
      <dgm:spPr/>
      <dgm:t>
        <a:bodyPr/>
        <a:lstStyle/>
        <a:p>
          <a:endParaRPr lang="en-US"/>
        </a:p>
      </dgm:t>
    </dgm:pt>
    <dgm:pt modelId="{7FE820AF-DE0D-4212-B04D-5DDD0147ED46}" type="pres">
      <dgm:prSet presAssocID="{64FE01EE-AA48-431C-871B-370E2AC9C798}" presName="middleNode" presStyleCnt="0"/>
      <dgm:spPr/>
    </dgm:pt>
    <dgm:pt modelId="{B7D40EDF-5567-4A50-8C82-EF5342198081}" type="pres">
      <dgm:prSet presAssocID="{64FE01EE-AA48-431C-871B-370E2AC9C798}" presName="padding" presStyleLbl="node1" presStyleIdx="4" presStyleCnt="7"/>
      <dgm:spPr/>
    </dgm:pt>
    <dgm:pt modelId="{30FE9597-AC35-4ACD-A1C9-DD5587227F2E}" type="pres">
      <dgm:prSet presAssocID="{64FE01EE-AA48-431C-871B-370E2AC9C798}" presName="shape" presStyleLbl="node1" presStyleIdx="5" presStyleCnt="7" custScaleX="156223" custScaleY="151808" custLinFactNeighborX="83511" custLinFactNeighborY="-31632">
        <dgm:presLayoutVars>
          <dgm:bulletEnabled val="1"/>
        </dgm:presLayoutVars>
      </dgm:prSet>
      <dgm:spPr/>
      <dgm:t>
        <a:bodyPr/>
        <a:lstStyle/>
        <a:p>
          <a:endParaRPr lang="en-US"/>
        </a:p>
      </dgm:t>
    </dgm:pt>
    <dgm:pt modelId="{CF4647EE-EB56-4E03-800E-3E8478745990}" type="pres">
      <dgm:prSet presAssocID="{4F3E8A82-E70F-4DCA-87E1-C2B123A6CD73}" presName="sibTrans" presStyleLbl="sibTrans2D1" presStyleIdx="5" presStyleCnt="6"/>
      <dgm:spPr/>
      <dgm:t>
        <a:bodyPr/>
        <a:lstStyle/>
        <a:p>
          <a:endParaRPr lang="en-US"/>
        </a:p>
      </dgm:t>
    </dgm:pt>
    <dgm:pt modelId="{2E280427-CF44-4B1D-B888-EF46D8E11190}" type="pres">
      <dgm:prSet presAssocID="{0E0D458D-B203-4580-BC2E-61FB594885D6}" presName="lastNode" presStyleLbl="node1" presStyleIdx="6" presStyleCnt="7" custLinFactNeighborX="20122" custLinFactNeighborY="-77001">
        <dgm:presLayoutVars>
          <dgm:bulletEnabled val="1"/>
        </dgm:presLayoutVars>
      </dgm:prSet>
      <dgm:spPr/>
      <dgm:t>
        <a:bodyPr/>
        <a:lstStyle/>
        <a:p>
          <a:endParaRPr lang="en-US"/>
        </a:p>
      </dgm:t>
    </dgm:pt>
  </dgm:ptLst>
  <dgm:cxnLst>
    <dgm:cxn modelId="{498E3D71-58AA-48E8-9D18-6F325910B3C1}" type="presOf" srcId="{0D0FD8FB-9FF9-433D-ACD8-B48EFEAB4216}" destId="{7140E269-5F24-4F55-9E2A-199E608C072A}" srcOrd="0" destOrd="0" presId="urn:microsoft.com/office/officeart/2005/8/layout/bProcess2"/>
    <dgm:cxn modelId="{F93CC314-1B50-4237-8E4D-3B0B77D846F9}" srcId="{39785042-C9E8-4A66-9A77-B4FC1E433820}" destId="{07B5F820-F599-486C-8F99-C12F597615C6}" srcOrd="2" destOrd="0" parTransId="{5816B71F-316E-4C47-9D75-1C3D402C3702}" sibTransId="{89A1E9A7-EAFD-4FA5-957C-2513F36B9329}"/>
    <dgm:cxn modelId="{FB578294-15E9-42F3-B131-E21FAB7B16C7}" srcId="{39785042-C9E8-4A66-9A77-B4FC1E433820}" destId="{0E0D458D-B203-4580-BC2E-61FB594885D6}" srcOrd="6" destOrd="0" parTransId="{F3A11C56-2274-433C-B047-A06B7159771C}" sibTransId="{5A8822B0-A64D-4FCA-AA39-007400E9E8AA}"/>
    <dgm:cxn modelId="{02E80023-8DB6-4BA9-92DB-9119AD10BBBD}" type="presOf" srcId="{0E0D458D-B203-4580-BC2E-61FB594885D6}" destId="{2E280427-CF44-4B1D-B888-EF46D8E11190}" srcOrd="0" destOrd="0" presId="urn:microsoft.com/office/officeart/2005/8/layout/bProcess2"/>
    <dgm:cxn modelId="{4CFA9B03-A509-417B-B021-B6880F76E1A9}" type="presOf" srcId="{4F3E8A82-E70F-4DCA-87E1-C2B123A6CD73}" destId="{CF4647EE-EB56-4E03-800E-3E8478745990}" srcOrd="0" destOrd="0" presId="urn:microsoft.com/office/officeart/2005/8/layout/bProcess2"/>
    <dgm:cxn modelId="{BD7E4749-8A91-4D51-8583-93D88A010E00}" type="presOf" srcId="{3231FA36-DF96-4E96-BA95-8F9348145EA6}" destId="{2C55F4B2-C0E5-44D9-9A46-C8173069A7A6}" srcOrd="0" destOrd="0" presId="urn:microsoft.com/office/officeart/2005/8/layout/bProcess2"/>
    <dgm:cxn modelId="{0C523ADA-369C-4F32-82B3-125862C7233F}" type="presOf" srcId="{64FE01EE-AA48-431C-871B-370E2AC9C798}" destId="{30FE9597-AC35-4ACD-A1C9-DD5587227F2E}" srcOrd="0" destOrd="0" presId="urn:microsoft.com/office/officeart/2005/8/layout/bProcess2"/>
    <dgm:cxn modelId="{0D00BC1E-E90E-48C0-AC33-FDBE61BC450D}" type="presOf" srcId="{D0AB2656-4FFE-47F7-BC6A-94936AF78F66}" destId="{DE75C5BE-B836-497D-AC59-8D8B34BD0E32}" srcOrd="0" destOrd="0" presId="urn:microsoft.com/office/officeart/2005/8/layout/bProcess2"/>
    <dgm:cxn modelId="{58FBC03C-68E2-4083-A77D-77241DDE154F}" type="presOf" srcId="{EAE8DC86-6B9C-4836-A8BA-4CAE8DB7D897}" destId="{7F94EBAF-B762-42F2-8EC4-44E5A7CAD1CA}" srcOrd="0" destOrd="0" presId="urn:microsoft.com/office/officeart/2005/8/layout/bProcess2"/>
    <dgm:cxn modelId="{0B781C10-1CFA-47AD-86F2-6B8016B9C343}" srcId="{39785042-C9E8-4A66-9A77-B4FC1E433820}" destId="{DCD6C8DD-02E6-4AA2-A15A-452BA0E36879}" srcOrd="0" destOrd="0" parTransId="{6BC4F974-18DE-4ECE-9359-C3A84B0AC738}" sibTransId="{71C76DB7-0341-4ABE-A6B0-928345DC08BB}"/>
    <dgm:cxn modelId="{DC96AB8F-0BD4-474F-9ECA-D8EDA34067E5}" srcId="{39785042-C9E8-4A66-9A77-B4FC1E433820}" destId="{0D0FD8FB-9FF9-433D-ACD8-B48EFEAB4216}" srcOrd="3" destOrd="0" parTransId="{3C091E86-A20C-4C14-A35B-0EC76473B847}" sibTransId="{EAE8DC86-6B9C-4836-A8BA-4CAE8DB7D897}"/>
    <dgm:cxn modelId="{00CF84E7-7727-4527-98BB-F11884C1A629}" type="presOf" srcId="{89A1E9A7-EAFD-4FA5-957C-2513F36B9329}" destId="{7B27D571-3171-45F3-A16B-29EAB31E093E}" srcOrd="0" destOrd="0" presId="urn:microsoft.com/office/officeart/2005/8/layout/bProcess2"/>
    <dgm:cxn modelId="{E2FB9630-E9D9-4B4A-9FE7-8FABFE6333A5}" type="presOf" srcId="{07B5F820-F599-486C-8F99-C12F597615C6}" destId="{4D3C82BB-D7CD-4431-89D0-F794823C8062}" srcOrd="0" destOrd="0" presId="urn:microsoft.com/office/officeart/2005/8/layout/bProcess2"/>
    <dgm:cxn modelId="{8F29253F-D162-4814-AF4F-439AC1FE4133}" srcId="{39785042-C9E8-4A66-9A77-B4FC1E433820}" destId="{3231FA36-DF96-4E96-BA95-8F9348145EA6}" srcOrd="4" destOrd="0" parTransId="{0C3A97B1-ACF2-4D2C-BEB8-AE4D05C72B40}" sibTransId="{D0AB2656-4FFE-47F7-BC6A-94936AF78F66}"/>
    <dgm:cxn modelId="{3196F556-8471-4E22-BAD5-32B98465D56D}" type="presOf" srcId="{DCD6C8DD-02E6-4AA2-A15A-452BA0E36879}" destId="{E5BA500D-2501-45F9-8DAF-2FC88C535E1C}" srcOrd="0" destOrd="0" presId="urn:microsoft.com/office/officeart/2005/8/layout/bProcess2"/>
    <dgm:cxn modelId="{193FFB50-31C4-4670-A0DC-5067A4EC9213}" type="presOf" srcId="{71C76DB7-0341-4ABE-A6B0-928345DC08BB}" destId="{42A834C3-5A61-4410-968A-88A3E0F1C56D}" srcOrd="0" destOrd="0" presId="urn:microsoft.com/office/officeart/2005/8/layout/bProcess2"/>
    <dgm:cxn modelId="{73D7F859-78A7-4914-BEA4-5187562FD0CF}" srcId="{39785042-C9E8-4A66-9A77-B4FC1E433820}" destId="{BFECA77E-B138-46AC-A5EE-C97EC3ED6FEE}" srcOrd="1" destOrd="0" parTransId="{8A8A46A9-2AAD-4E46-8870-B07D320011AF}" sibTransId="{2FA833E5-0234-427D-8D5B-EDD41BAEAC4E}"/>
    <dgm:cxn modelId="{174BAF5F-2475-4841-A7E4-E45CA3291703}" type="presOf" srcId="{2FA833E5-0234-427D-8D5B-EDD41BAEAC4E}" destId="{56543F57-4138-4D3C-9AC8-CEF7BBBA247C}" srcOrd="0" destOrd="0" presId="urn:microsoft.com/office/officeart/2005/8/layout/bProcess2"/>
    <dgm:cxn modelId="{B30D3A18-0222-4FF7-A235-AAB077DED22E}" srcId="{39785042-C9E8-4A66-9A77-B4FC1E433820}" destId="{64FE01EE-AA48-431C-871B-370E2AC9C798}" srcOrd="5" destOrd="0" parTransId="{0138231E-BC3B-4671-88FE-A79D92B64D3D}" sibTransId="{4F3E8A82-E70F-4DCA-87E1-C2B123A6CD73}"/>
    <dgm:cxn modelId="{FE0AE962-A079-4ACF-B4FD-A4F73FE0095E}" type="presOf" srcId="{BFECA77E-B138-46AC-A5EE-C97EC3ED6FEE}" destId="{F4CDF7FF-77BE-4B14-B620-E1BDEAE19E06}" srcOrd="0" destOrd="0" presId="urn:microsoft.com/office/officeart/2005/8/layout/bProcess2"/>
    <dgm:cxn modelId="{DE89BD42-CD8A-4E5A-91BE-49493FC5044A}" type="presOf" srcId="{39785042-C9E8-4A66-9A77-B4FC1E433820}" destId="{0A06933B-8564-4CF3-8149-5C67314FD388}" srcOrd="0" destOrd="0" presId="urn:microsoft.com/office/officeart/2005/8/layout/bProcess2"/>
    <dgm:cxn modelId="{55B4B4A2-0FE2-414B-B7AD-0C837EC03193}" type="presParOf" srcId="{0A06933B-8564-4CF3-8149-5C67314FD388}" destId="{E5BA500D-2501-45F9-8DAF-2FC88C535E1C}" srcOrd="0" destOrd="0" presId="urn:microsoft.com/office/officeart/2005/8/layout/bProcess2"/>
    <dgm:cxn modelId="{ACCA5639-C2BA-4815-A02A-B19EB0A287B6}" type="presParOf" srcId="{0A06933B-8564-4CF3-8149-5C67314FD388}" destId="{42A834C3-5A61-4410-968A-88A3E0F1C56D}" srcOrd="1" destOrd="0" presId="urn:microsoft.com/office/officeart/2005/8/layout/bProcess2"/>
    <dgm:cxn modelId="{A943393A-C4C2-4105-9492-FDB475AD0FE8}" type="presParOf" srcId="{0A06933B-8564-4CF3-8149-5C67314FD388}" destId="{2F240A1B-EE3A-417C-B25C-3620FAE59B66}" srcOrd="2" destOrd="0" presId="urn:microsoft.com/office/officeart/2005/8/layout/bProcess2"/>
    <dgm:cxn modelId="{744E59C0-48CA-489A-A53F-A81CA08E3FEE}" type="presParOf" srcId="{2F240A1B-EE3A-417C-B25C-3620FAE59B66}" destId="{339F59D5-1299-4AAD-B618-F0F0AA75D8CE}" srcOrd="0" destOrd="0" presId="urn:microsoft.com/office/officeart/2005/8/layout/bProcess2"/>
    <dgm:cxn modelId="{658D26DF-6978-4338-949D-E8800F089DB2}" type="presParOf" srcId="{2F240A1B-EE3A-417C-B25C-3620FAE59B66}" destId="{F4CDF7FF-77BE-4B14-B620-E1BDEAE19E06}" srcOrd="1" destOrd="0" presId="urn:microsoft.com/office/officeart/2005/8/layout/bProcess2"/>
    <dgm:cxn modelId="{52F30575-6100-443B-AD95-F93BC2F1823A}" type="presParOf" srcId="{0A06933B-8564-4CF3-8149-5C67314FD388}" destId="{56543F57-4138-4D3C-9AC8-CEF7BBBA247C}" srcOrd="3" destOrd="0" presId="urn:microsoft.com/office/officeart/2005/8/layout/bProcess2"/>
    <dgm:cxn modelId="{00DA8AB7-0274-478B-B59C-E76366AE3FD5}" type="presParOf" srcId="{0A06933B-8564-4CF3-8149-5C67314FD388}" destId="{0FF73AAF-C25D-461F-9742-DEAC20FEF72F}" srcOrd="4" destOrd="0" presId="urn:microsoft.com/office/officeart/2005/8/layout/bProcess2"/>
    <dgm:cxn modelId="{EA67DE3E-9938-47D5-8587-158FC735C246}" type="presParOf" srcId="{0FF73AAF-C25D-461F-9742-DEAC20FEF72F}" destId="{F9868FF9-0B3C-4876-A1CA-2ACD91A97F5A}" srcOrd="0" destOrd="0" presId="urn:microsoft.com/office/officeart/2005/8/layout/bProcess2"/>
    <dgm:cxn modelId="{D1602472-92C8-4E14-9BBD-276A5ADBC7C5}" type="presParOf" srcId="{0FF73AAF-C25D-461F-9742-DEAC20FEF72F}" destId="{4D3C82BB-D7CD-4431-89D0-F794823C8062}" srcOrd="1" destOrd="0" presId="urn:microsoft.com/office/officeart/2005/8/layout/bProcess2"/>
    <dgm:cxn modelId="{BE2A6F92-7B1F-44FC-8CF3-EF677266E6B8}" type="presParOf" srcId="{0A06933B-8564-4CF3-8149-5C67314FD388}" destId="{7B27D571-3171-45F3-A16B-29EAB31E093E}" srcOrd="5" destOrd="0" presId="urn:microsoft.com/office/officeart/2005/8/layout/bProcess2"/>
    <dgm:cxn modelId="{99FF555C-3934-4837-A2AE-53425F461195}" type="presParOf" srcId="{0A06933B-8564-4CF3-8149-5C67314FD388}" destId="{9FD6AD0B-5094-4F8B-8AF0-F5BF678499CD}" srcOrd="6" destOrd="0" presId="urn:microsoft.com/office/officeart/2005/8/layout/bProcess2"/>
    <dgm:cxn modelId="{027A0595-9791-430C-80B8-4A39E08833D3}" type="presParOf" srcId="{9FD6AD0B-5094-4F8B-8AF0-F5BF678499CD}" destId="{62B0B84B-5181-48A4-B680-1DC172080EC9}" srcOrd="0" destOrd="0" presId="urn:microsoft.com/office/officeart/2005/8/layout/bProcess2"/>
    <dgm:cxn modelId="{11CFD1BC-F561-46BB-8329-612946A34798}" type="presParOf" srcId="{9FD6AD0B-5094-4F8B-8AF0-F5BF678499CD}" destId="{7140E269-5F24-4F55-9E2A-199E608C072A}" srcOrd="1" destOrd="0" presId="urn:microsoft.com/office/officeart/2005/8/layout/bProcess2"/>
    <dgm:cxn modelId="{CB4C58FA-66B0-4085-A6CD-F101B7F900F9}" type="presParOf" srcId="{0A06933B-8564-4CF3-8149-5C67314FD388}" destId="{7F94EBAF-B762-42F2-8EC4-44E5A7CAD1CA}" srcOrd="7" destOrd="0" presId="urn:microsoft.com/office/officeart/2005/8/layout/bProcess2"/>
    <dgm:cxn modelId="{DA84644B-ACF5-4BBE-AE45-D4F597957933}" type="presParOf" srcId="{0A06933B-8564-4CF3-8149-5C67314FD388}" destId="{DED12CCC-F04D-4874-AF5A-D4DCC695ADAD}" srcOrd="8" destOrd="0" presId="urn:microsoft.com/office/officeart/2005/8/layout/bProcess2"/>
    <dgm:cxn modelId="{529D5C04-154E-425F-A51B-D2B022363099}" type="presParOf" srcId="{DED12CCC-F04D-4874-AF5A-D4DCC695ADAD}" destId="{4D8172D3-7DF7-4B1D-ADF4-B7A7380A8B2A}" srcOrd="0" destOrd="0" presId="urn:microsoft.com/office/officeart/2005/8/layout/bProcess2"/>
    <dgm:cxn modelId="{BFBBC3F1-1EFD-4AA5-908E-30657D12BE47}" type="presParOf" srcId="{DED12CCC-F04D-4874-AF5A-D4DCC695ADAD}" destId="{2C55F4B2-C0E5-44D9-9A46-C8173069A7A6}" srcOrd="1" destOrd="0" presId="urn:microsoft.com/office/officeart/2005/8/layout/bProcess2"/>
    <dgm:cxn modelId="{4B847399-647C-4595-81ED-8C3223D324D8}" type="presParOf" srcId="{0A06933B-8564-4CF3-8149-5C67314FD388}" destId="{DE75C5BE-B836-497D-AC59-8D8B34BD0E32}" srcOrd="9" destOrd="0" presId="urn:microsoft.com/office/officeart/2005/8/layout/bProcess2"/>
    <dgm:cxn modelId="{57A67811-798D-4390-9009-432C4BEF4516}" type="presParOf" srcId="{0A06933B-8564-4CF3-8149-5C67314FD388}" destId="{7FE820AF-DE0D-4212-B04D-5DDD0147ED46}" srcOrd="10" destOrd="0" presId="urn:microsoft.com/office/officeart/2005/8/layout/bProcess2"/>
    <dgm:cxn modelId="{4911A364-5A84-43C2-8872-5CE71FA153FE}" type="presParOf" srcId="{7FE820AF-DE0D-4212-B04D-5DDD0147ED46}" destId="{B7D40EDF-5567-4A50-8C82-EF5342198081}" srcOrd="0" destOrd="0" presId="urn:microsoft.com/office/officeart/2005/8/layout/bProcess2"/>
    <dgm:cxn modelId="{1F0F0BF6-B853-49F5-8186-1F88A601A576}" type="presParOf" srcId="{7FE820AF-DE0D-4212-B04D-5DDD0147ED46}" destId="{30FE9597-AC35-4ACD-A1C9-DD5587227F2E}" srcOrd="1" destOrd="0" presId="urn:microsoft.com/office/officeart/2005/8/layout/bProcess2"/>
    <dgm:cxn modelId="{4D0EE555-D30E-43BC-A541-2C578A936BE3}" type="presParOf" srcId="{0A06933B-8564-4CF3-8149-5C67314FD388}" destId="{CF4647EE-EB56-4E03-800E-3E8478745990}" srcOrd="11" destOrd="0" presId="urn:microsoft.com/office/officeart/2005/8/layout/bProcess2"/>
    <dgm:cxn modelId="{2ED3AE1E-AC6D-453C-9C48-F9CF80E1E297}" type="presParOf" srcId="{0A06933B-8564-4CF3-8149-5C67314FD388}" destId="{2E280427-CF44-4B1D-B888-EF46D8E11190}" srcOrd="12" destOrd="0" presId="urn:microsoft.com/office/officeart/2005/8/layout/bProcess2"/>
  </dgm:cxnLst>
  <dgm:bg>
    <a:noFill/>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9785042-C9E8-4A66-9A77-B4FC1E433820}" type="doc">
      <dgm:prSet loTypeId="urn:microsoft.com/office/officeart/2005/8/layout/bProcess2" loCatId="process" qsTypeId="urn:microsoft.com/office/officeart/2005/8/quickstyle/simple5" qsCatId="simple" csTypeId="urn:microsoft.com/office/officeart/2005/8/colors/colorful5" csCatId="colorful" phldr="1"/>
      <dgm:spPr/>
      <dgm:t>
        <a:bodyPr/>
        <a:lstStyle/>
        <a:p>
          <a:endParaRPr lang="en-GB"/>
        </a:p>
      </dgm:t>
    </dgm:pt>
    <dgm:pt modelId="{DCD6C8DD-02E6-4AA2-A15A-452BA0E36879}">
      <dgm:prSet phldrT="[Texto]" custT="1"/>
      <dgm:spPr/>
      <dgm:t>
        <a:bodyPr/>
        <a:lstStyle/>
        <a:p>
          <a:r>
            <a:rPr lang="en-GB" sz="1700" b="1">
              <a:solidFill>
                <a:schemeClr val="tx1"/>
              </a:solidFill>
              <a:latin typeface="+mn-lt"/>
            </a:rPr>
            <a:t>Work planning and Team Management</a:t>
          </a:r>
        </a:p>
      </dgm:t>
    </dgm:pt>
    <dgm:pt modelId="{6BC4F974-18DE-4ECE-9359-C3A84B0AC738}" type="parTrans" cxnId="{0B781C10-1CFA-47AD-86F2-6B8016B9C343}">
      <dgm:prSet/>
      <dgm:spPr/>
      <dgm:t>
        <a:bodyPr/>
        <a:lstStyle/>
        <a:p>
          <a:endParaRPr lang="en-GB" b="1">
            <a:solidFill>
              <a:schemeClr val="tx1"/>
            </a:solidFill>
          </a:endParaRPr>
        </a:p>
      </dgm:t>
    </dgm:pt>
    <dgm:pt modelId="{71C76DB7-0341-4ABE-A6B0-928345DC08BB}" type="sibTrans" cxnId="{0B781C10-1CFA-47AD-86F2-6B8016B9C343}">
      <dgm:prSet/>
      <dgm:spPr/>
      <dgm:t>
        <a:bodyPr/>
        <a:lstStyle/>
        <a:p>
          <a:endParaRPr lang="en-GB" b="1">
            <a:solidFill>
              <a:schemeClr val="tx1"/>
            </a:solidFill>
          </a:endParaRPr>
        </a:p>
      </dgm:t>
    </dgm:pt>
    <dgm:pt modelId="{BFECA77E-B138-46AC-A5EE-C97EC3ED6FEE}">
      <dgm:prSet phldrT="[Texto]" custT="1"/>
      <dgm:spPr/>
      <dgm:t>
        <a:bodyPr/>
        <a:lstStyle/>
        <a:p>
          <a:r>
            <a:rPr lang="en-US" sz="1700" b="1" kern="1200">
              <a:solidFill>
                <a:schemeClr val="tx1"/>
              </a:solidFill>
              <a:latin typeface="Speak Pro" panose="020F0502020204030204"/>
              <a:ea typeface="+mn-ea"/>
              <a:cs typeface="+mn-cs"/>
            </a:rPr>
            <a:t>Ergonomics and labor safety</a:t>
          </a:r>
          <a:endParaRPr lang="en-GB" sz="1700" b="1" kern="1200" noProof="0">
            <a:solidFill>
              <a:schemeClr val="tx1"/>
            </a:solidFill>
            <a:latin typeface="Speak Pro" panose="020F0502020204030204"/>
            <a:ea typeface="+mn-ea"/>
            <a:cs typeface="+mn-cs"/>
          </a:endParaRPr>
        </a:p>
      </dgm:t>
    </dgm:pt>
    <dgm:pt modelId="{8A8A46A9-2AAD-4E46-8870-B07D320011AF}" type="parTrans" cxnId="{73D7F859-78A7-4914-BEA4-5187562FD0CF}">
      <dgm:prSet/>
      <dgm:spPr/>
      <dgm:t>
        <a:bodyPr/>
        <a:lstStyle/>
        <a:p>
          <a:endParaRPr lang="en-GB" b="1">
            <a:solidFill>
              <a:schemeClr val="tx1"/>
            </a:solidFill>
          </a:endParaRPr>
        </a:p>
      </dgm:t>
    </dgm:pt>
    <dgm:pt modelId="{2FA833E5-0234-427D-8D5B-EDD41BAEAC4E}" type="sibTrans" cxnId="{73D7F859-78A7-4914-BEA4-5187562FD0CF}">
      <dgm:prSet/>
      <dgm:spPr/>
      <dgm:t>
        <a:bodyPr/>
        <a:lstStyle/>
        <a:p>
          <a:endParaRPr lang="en-GB" b="1">
            <a:solidFill>
              <a:schemeClr val="tx1"/>
            </a:solidFill>
          </a:endParaRPr>
        </a:p>
      </dgm:t>
    </dgm:pt>
    <dgm:pt modelId="{07B5F820-F599-486C-8F99-C12F597615C6}">
      <dgm:prSet phldrT="[Texto]" custT="1"/>
      <dgm:spPr/>
      <dgm:t>
        <a:bodyPr/>
        <a:lstStyle/>
        <a:p>
          <a:r>
            <a:rPr lang="en-GB" sz="1600" b="1" noProof="0">
              <a:solidFill>
                <a:schemeClr val="tx1"/>
              </a:solidFill>
            </a:rPr>
            <a:t>Transport and Storage guidelines</a:t>
          </a:r>
        </a:p>
      </dgm:t>
    </dgm:pt>
    <dgm:pt modelId="{5816B71F-316E-4C47-9D75-1C3D402C3702}" type="parTrans" cxnId="{F93CC314-1B50-4237-8E4D-3B0B77D846F9}">
      <dgm:prSet/>
      <dgm:spPr/>
      <dgm:t>
        <a:bodyPr/>
        <a:lstStyle/>
        <a:p>
          <a:endParaRPr lang="en-GB" b="1">
            <a:solidFill>
              <a:schemeClr val="tx1"/>
            </a:solidFill>
          </a:endParaRPr>
        </a:p>
      </dgm:t>
    </dgm:pt>
    <dgm:pt modelId="{89A1E9A7-EAFD-4FA5-957C-2513F36B9329}" type="sibTrans" cxnId="{F93CC314-1B50-4237-8E4D-3B0B77D846F9}">
      <dgm:prSet/>
      <dgm:spPr/>
      <dgm:t>
        <a:bodyPr/>
        <a:lstStyle/>
        <a:p>
          <a:endParaRPr lang="en-GB" b="1">
            <a:solidFill>
              <a:schemeClr val="tx1"/>
            </a:solidFill>
          </a:endParaRPr>
        </a:p>
      </dgm:t>
    </dgm:pt>
    <dgm:pt modelId="{0D0FD8FB-9FF9-433D-ACD8-B48EFEAB4216}">
      <dgm:prSet phldrT="[Texto]" custT="1"/>
      <dgm:spPr/>
      <dgm:t>
        <a:bodyPr/>
        <a:lstStyle/>
        <a:p>
          <a:r>
            <a:rPr lang="en-GB" sz="1600" b="1" kern="1200">
              <a:solidFill>
                <a:schemeClr val="tx1"/>
              </a:solidFill>
              <a:latin typeface="Speak Pro" panose="020F0502020204030204"/>
              <a:ea typeface="+mn-ea"/>
              <a:cs typeface="+mn-cs"/>
            </a:rPr>
            <a:t>Architectural design</a:t>
          </a:r>
          <a:endParaRPr lang="en-GB" sz="1600" b="1" kern="1200" noProof="0">
            <a:solidFill>
              <a:schemeClr val="tx1"/>
            </a:solidFill>
            <a:latin typeface="Speak Pro" panose="020F0502020204030204"/>
            <a:ea typeface="+mn-ea"/>
            <a:cs typeface="+mn-cs"/>
          </a:endParaRPr>
        </a:p>
      </dgm:t>
    </dgm:pt>
    <dgm:pt modelId="{3C091E86-A20C-4C14-A35B-0EC76473B847}" type="parTrans" cxnId="{DC96AB8F-0BD4-474F-9ECA-D8EDA34067E5}">
      <dgm:prSet/>
      <dgm:spPr/>
      <dgm:t>
        <a:bodyPr/>
        <a:lstStyle/>
        <a:p>
          <a:endParaRPr lang="en-GB" b="1">
            <a:solidFill>
              <a:schemeClr val="tx1"/>
            </a:solidFill>
          </a:endParaRPr>
        </a:p>
      </dgm:t>
    </dgm:pt>
    <dgm:pt modelId="{EAE8DC86-6B9C-4836-A8BA-4CAE8DB7D897}" type="sibTrans" cxnId="{DC96AB8F-0BD4-474F-9ECA-D8EDA34067E5}">
      <dgm:prSet/>
      <dgm:spPr/>
      <dgm:t>
        <a:bodyPr/>
        <a:lstStyle/>
        <a:p>
          <a:endParaRPr lang="en-GB" b="1">
            <a:solidFill>
              <a:schemeClr val="tx1"/>
            </a:solidFill>
          </a:endParaRPr>
        </a:p>
      </dgm:t>
    </dgm:pt>
    <dgm:pt modelId="{3231FA36-DF96-4E96-BA95-8F9348145EA6}">
      <dgm:prSet phldrT="[Texto]" custT="1"/>
      <dgm:spPr/>
      <dgm:t>
        <a:bodyPr/>
        <a:lstStyle/>
        <a:p>
          <a:r>
            <a:rPr lang="en-GB" sz="1600" b="1" kern="1200">
              <a:solidFill>
                <a:schemeClr val="tx1"/>
              </a:solidFill>
              <a:latin typeface="Speak Pro" panose="020F0502020204030204"/>
              <a:ea typeface="+mn-ea"/>
              <a:cs typeface="+mn-cs"/>
            </a:rPr>
            <a:t>Short Vapor Barrier</a:t>
          </a:r>
          <a:endParaRPr lang="en-GB" sz="1600" b="1" kern="1200" noProof="0">
            <a:solidFill>
              <a:schemeClr val="tx1"/>
            </a:solidFill>
            <a:latin typeface="Speak Pro" panose="020F0502020204030204"/>
            <a:ea typeface="+mn-ea"/>
            <a:cs typeface="+mn-cs"/>
          </a:endParaRPr>
        </a:p>
      </dgm:t>
    </dgm:pt>
    <dgm:pt modelId="{0C3A97B1-ACF2-4D2C-BEB8-AE4D05C72B40}" type="parTrans" cxnId="{8F29253F-D162-4814-AF4F-439AC1FE4133}">
      <dgm:prSet/>
      <dgm:spPr/>
      <dgm:t>
        <a:bodyPr/>
        <a:lstStyle/>
        <a:p>
          <a:endParaRPr lang="en-GB" b="1">
            <a:solidFill>
              <a:schemeClr val="tx1"/>
            </a:solidFill>
          </a:endParaRPr>
        </a:p>
      </dgm:t>
    </dgm:pt>
    <dgm:pt modelId="{D0AB2656-4FFE-47F7-BC6A-94936AF78F66}" type="sibTrans" cxnId="{8F29253F-D162-4814-AF4F-439AC1FE4133}">
      <dgm:prSet/>
      <dgm:spPr/>
      <dgm:t>
        <a:bodyPr/>
        <a:lstStyle/>
        <a:p>
          <a:endParaRPr lang="en-GB" b="1">
            <a:solidFill>
              <a:schemeClr val="tx1"/>
            </a:solidFill>
          </a:endParaRPr>
        </a:p>
      </dgm:t>
    </dgm:pt>
    <dgm:pt modelId="{64FE01EE-AA48-431C-871B-370E2AC9C798}">
      <dgm:prSet phldrT="[Texto]" custT="1"/>
      <dgm:spPr/>
      <dgm:t>
        <a:bodyPr/>
        <a:lstStyle/>
        <a:p>
          <a:r>
            <a:rPr lang="en-GB" sz="1600" b="1" kern="1200">
              <a:solidFill>
                <a:schemeClr val="tx1"/>
              </a:solidFill>
              <a:latin typeface="Speak Pro" panose="020F0502020204030204"/>
              <a:ea typeface="+mn-ea"/>
              <a:cs typeface="+mn-cs"/>
            </a:rPr>
            <a:t>Fire safety of timber buildings </a:t>
          </a:r>
          <a:endParaRPr lang="en-GB" sz="1600" b="1" kern="1200" noProof="0">
            <a:solidFill>
              <a:schemeClr val="tx1"/>
            </a:solidFill>
            <a:latin typeface="Speak Pro" panose="020F0502020204030204"/>
            <a:ea typeface="+mn-ea"/>
            <a:cs typeface="+mn-cs"/>
          </a:endParaRPr>
        </a:p>
      </dgm:t>
    </dgm:pt>
    <dgm:pt modelId="{0138231E-BC3B-4671-88FE-A79D92B64D3D}" type="parTrans" cxnId="{B30D3A18-0222-4FF7-A235-AAB077DED22E}">
      <dgm:prSet/>
      <dgm:spPr/>
      <dgm:t>
        <a:bodyPr/>
        <a:lstStyle/>
        <a:p>
          <a:endParaRPr lang="en-GB" b="1">
            <a:solidFill>
              <a:schemeClr val="tx1"/>
            </a:solidFill>
          </a:endParaRPr>
        </a:p>
      </dgm:t>
    </dgm:pt>
    <dgm:pt modelId="{4F3E8A82-E70F-4DCA-87E1-C2B123A6CD73}" type="sibTrans" cxnId="{B30D3A18-0222-4FF7-A235-AAB077DED22E}">
      <dgm:prSet/>
      <dgm:spPr/>
      <dgm:t>
        <a:bodyPr/>
        <a:lstStyle/>
        <a:p>
          <a:endParaRPr lang="en-GB" b="1">
            <a:solidFill>
              <a:schemeClr val="tx1"/>
            </a:solidFill>
          </a:endParaRPr>
        </a:p>
      </dgm:t>
    </dgm:pt>
    <dgm:pt modelId="{0E0D458D-B203-4580-BC2E-61FB594885D6}">
      <dgm:prSet phldrT="[Texto]" custT="1"/>
      <dgm:spPr/>
      <dgm:t>
        <a:bodyPr/>
        <a:lstStyle/>
        <a:p>
          <a:r>
            <a:rPr lang="en-US" sz="1600" b="1" kern="1200">
              <a:solidFill>
                <a:schemeClr val="tx1"/>
              </a:solidFill>
              <a:latin typeface="Speak Pro" panose="020F0502020204030204"/>
              <a:ea typeface="+mn-ea"/>
              <a:cs typeface="+mn-cs"/>
            </a:rPr>
            <a:t>Thermal insulation materials</a:t>
          </a:r>
          <a:endParaRPr lang="en-GB" sz="1600" b="1" kern="1200" noProof="0">
            <a:solidFill>
              <a:schemeClr val="tx1"/>
            </a:solidFill>
            <a:latin typeface="Speak Pro" panose="020F0502020204030204"/>
            <a:ea typeface="+mn-ea"/>
            <a:cs typeface="+mn-cs"/>
          </a:endParaRPr>
        </a:p>
      </dgm:t>
    </dgm:pt>
    <dgm:pt modelId="{F3A11C56-2274-433C-B047-A06B7159771C}" type="parTrans" cxnId="{FB578294-15E9-42F3-B131-E21FAB7B16C7}">
      <dgm:prSet/>
      <dgm:spPr/>
      <dgm:t>
        <a:bodyPr/>
        <a:lstStyle/>
        <a:p>
          <a:endParaRPr lang="en-GB" b="1">
            <a:solidFill>
              <a:schemeClr val="tx1"/>
            </a:solidFill>
          </a:endParaRPr>
        </a:p>
      </dgm:t>
    </dgm:pt>
    <dgm:pt modelId="{5A8822B0-A64D-4FCA-AA39-007400E9E8AA}" type="sibTrans" cxnId="{FB578294-15E9-42F3-B131-E21FAB7B16C7}">
      <dgm:prSet/>
      <dgm:spPr/>
      <dgm:t>
        <a:bodyPr/>
        <a:lstStyle/>
        <a:p>
          <a:endParaRPr lang="en-GB" b="1">
            <a:solidFill>
              <a:schemeClr val="tx1"/>
            </a:solidFill>
          </a:endParaRPr>
        </a:p>
      </dgm:t>
    </dgm:pt>
    <dgm:pt modelId="{0A06933B-8564-4CF3-8149-5C67314FD388}" type="pres">
      <dgm:prSet presAssocID="{39785042-C9E8-4A66-9A77-B4FC1E433820}" presName="diagram" presStyleCnt="0">
        <dgm:presLayoutVars>
          <dgm:dir/>
          <dgm:resizeHandles/>
        </dgm:presLayoutVars>
      </dgm:prSet>
      <dgm:spPr/>
      <dgm:t>
        <a:bodyPr/>
        <a:lstStyle/>
        <a:p>
          <a:endParaRPr lang="en-US"/>
        </a:p>
      </dgm:t>
    </dgm:pt>
    <dgm:pt modelId="{E5BA500D-2501-45F9-8DAF-2FC88C535E1C}" type="pres">
      <dgm:prSet presAssocID="{DCD6C8DD-02E6-4AA2-A15A-452BA0E36879}" presName="firstNode" presStyleLbl="node1" presStyleIdx="0" presStyleCnt="7" custScaleX="94631" custScaleY="78187" custLinFactNeighborX="-36122" custLinFactNeighborY="6479">
        <dgm:presLayoutVars>
          <dgm:bulletEnabled val="1"/>
        </dgm:presLayoutVars>
      </dgm:prSet>
      <dgm:spPr/>
      <dgm:t>
        <a:bodyPr/>
        <a:lstStyle/>
        <a:p>
          <a:endParaRPr lang="en-US"/>
        </a:p>
      </dgm:t>
    </dgm:pt>
    <dgm:pt modelId="{42A834C3-5A61-4410-968A-88A3E0F1C56D}" type="pres">
      <dgm:prSet presAssocID="{71C76DB7-0341-4ABE-A6B0-928345DC08BB}" presName="sibTrans" presStyleLbl="sibTrans2D1" presStyleIdx="0" presStyleCnt="6"/>
      <dgm:spPr/>
      <dgm:t>
        <a:bodyPr/>
        <a:lstStyle/>
        <a:p>
          <a:endParaRPr lang="en-US"/>
        </a:p>
      </dgm:t>
    </dgm:pt>
    <dgm:pt modelId="{2F240A1B-EE3A-417C-B25C-3620FAE59B66}" type="pres">
      <dgm:prSet presAssocID="{BFECA77E-B138-46AC-A5EE-C97EC3ED6FEE}" presName="middleNode" presStyleCnt="0"/>
      <dgm:spPr/>
    </dgm:pt>
    <dgm:pt modelId="{339F59D5-1299-4AAD-B618-F0F0AA75D8CE}" type="pres">
      <dgm:prSet presAssocID="{BFECA77E-B138-46AC-A5EE-C97EC3ED6FEE}" presName="padding" presStyleLbl="node1" presStyleIdx="0" presStyleCnt="7"/>
      <dgm:spPr/>
    </dgm:pt>
    <dgm:pt modelId="{F4CDF7FF-77BE-4B14-B620-E1BDEAE19E06}" type="pres">
      <dgm:prSet presAssocID="{BFECA77E-B138-46AC-A5EE-C97EC3ED6FEE}" presName="shape" presStyleLbl="node1" presStyleIdx="1" presStyleCnt="7" custScaleX="123060" custScaleY="106610" custLinFactNeighborX="86309" custLinFactNeighborY="-88767">
        <dgm:presLayoutVars>
          <dgm:bulletEnabled val="1"/>
        </dgm:presLayoutVars>
      </dgm:prSet>
      <dgm:spPr/>
      <dgm:t>
        <a:bodyPr/>
        <a:lstStyle/>
        <a:p>
          <a:endParaRPr lang="en-US"/>
        </a:p>
      </dgm:t>
    </dgm:pt>
    <dgm:pt modelId="{56543F57-4138-4D3C-9AC8-CEF7BBBA247C}" type="pres">
      <dgm:prSet presAssocID="{2FA833E5-0234-427D-8D5B-EDD41BAEAC4E}" presName="sibTrans" presStyleLbl="sibTrans2D1" presStyleIdx="1" presStyleCnt="6"/>
      <dgm:spPr/>
      <dgm:t>
        <a:bodyPr/>
        <a:lstStyle/>
        <a:p>
          <a:endParaRPr lang="en-US"/>
        </a:p>
      </dgm:t>
    </dgm:pt>
    <dgm:pt modelId="{0FF73AAF-C25D-461F-9742-DEAC20FEF72F}" type="pres">
      <dgm:prSet presAssocID="{07B5F820-F599-486C-8F99-C12F597615C6}" presName="middleNode" presStyleCnt="0"/>
      <dgm:spPr/>
    </dgm:pt>
    <dgm:pt modelId="{F9868FF9-0B3C-4876-A1CA-2ACD91A97F5A}" type="pres">
      <dgm:prSet presAssocID="{07B5F820-F599-486C-8F99-C12F597615C6}" presName="padding" presStyleLbl="node1" presStyleIdx="1" presStyleCnt="7"/>
      <dgm:spPr/>
    </dgm:pt>
    <dgm:pt modelId="{4D3C82BB-D7CD-4431-89D0-F794823C8062}" type="pres">
      <dgm:prSet presAssocID="{07B5F820-F599-486C-8F99-C12F597615C6}" presName="shape" presStyleLbl="node1" presStyleIdx="2" presStyleCnt="7" custScaleX="129750" custScaleY="111557" custLinFactNeighborX="11261" custLinFactNeighborY="-36536">
        <dgm:presLayoutVars>
          <dgm:bulletEnabled val="1"/>
        </dgm:presLayoutVars>
      </dgm:prSet>
      <dgm:spPr/>
      <dgm:t>
        <a:bodyPr/>
        <a:lstStyle/>
        <a:p>
          <a:endParaRPr lang="en-US"/>
        </a:p>
      </dgm:t>
    </dgm:pt>
    <dgm:pt modelId="{7B27D571-3171-45F3-A16B-29EAB31E093E}" type="pres">
      <dgm:prSet presAssocID="{89A1E9A7-EAFD-4FA5-957C-2513F36B9329}" presName="sibTrans" presStyleLbl="sibTrans2D1" presStyleIdx="2" presStyleCnt="6"/>
      <dgm:spPr/>
      <dgm:t>
        <a:bodyPr/>
        <a:lstStyle/>
        <a:p>
          <a:endParaRPr lang="en-US"/>
        </a:p>
      </dgm:t>
    </dgm:pt>
    <dgm:pt modelId="{9FD6AD0B-5094-4F8B-8AF0-F5BF678499CD}" type="pres">
      <dgm:prSet presAssocID="{0D0FD8FB-9FF9-433D-ACD8-B48EFEAB4216}" presName="middleNode" presStyleCnt="0"/>
      <dgm:spPr/>
    </dgm:pt>
    <dgm:pt modelId="{62B0B84B-5181-48A4-B680-1DC172080EC9}" type="pres">
      <dgm:prSet presAssocID="{0D0FD8FB-9FF9-433D-ACD8-B48EFEAB4216}" presName="padding" presStyleLbl="node1" presStyleIdx="2" presStyleCnt="7"/>
      <dgm:spPr/>
    </dgm:pt>
    <dgm:pt modelId="{7140E269-5F24-4F55-9E2A-199E608C072A}" type="pres">
      <dgm:prSet presAssocID="{0D0FD8FB-9FF9-433D-ACD8-B48EFEAB4216}" presName="shape" presStyleLbl="node1" presStyleIdx="3" presStyleCnt="7" custScaleX="123488" custScaleY="107967" custLinFactNeighborX="73151" custLinFactNeighborY="7745">
        <dgm:presLayoutVars>
          <dgm:bulletEnabled val="1"/>
        </dgm:presLayoutVars>
      </dgm:prSet>
      <dgm:spPr/>
      <dgm:t>
        <a:bodyPr/>
        <a:lstStyle/>
        <a:p>
          <a:endParaRPr lang="en-US"/>
        </a:p>
      </dgm:t>
    </dgm:pt>
    <dgm:pt modelId="{7F94EBAF-B762-42F2-8EC4-44E5A7CAD1CA}" type="pres">
      <dgm:prSet presAssocID="{EAE8DC86-6B9C-4836-A8BA-4CAE8DB7D897}" presName="sibTrans" presStyleLbl="sibTrans2D1" presStyleIdx="3" presStyleCnt="6"/>
      <dgm:spPr/>
      <dgm:t>
        <a:bodyPr/>
        <a:lstStyle/>
        <a:p>
          <a:endParaRPr lang="en-US"/>
        </a:p>
      </dgm:t>
    </dgm:pt>
    <dgm:pt modelId="{DED12CCC-F04D-4874-AF5A-D4DCC695ADAD}" type="pres">
      <dgm:prSet presAssocID="{3231FA36-DF96-4E96-BA95-8F9348145EA6}" presName="middleNode" presStyleCnt="0"/>
      <dgm:spPr/>
    </dgm:pt>
    <dgm:pt modelId="{4D8172D3-7DF7-4B1D-ADF4-B7A7380A8B2A}" type="pres">
      <dgm:prSet presAssocID="{3231FA36-DF96-4E96-BA95-8F9348145EA6}" presName="padding" presStyleLbl="node1" presStyleIdx="3" presStyleCnt="7"/>
      <dgm:spPr/>
    </dgm:pt>
    <dgm:pt modelId="{2C55F4B2-C0E5-44D9-9A46-C8173069A7A6}" type="pres">
      <dgm:prSet presAssocID="{3231FA36-DF96-4E96-BA95-8F9348145EA6}" presName="shape" presStyleLbl="node1" presStyleIdx="4" presStyleCnt="7" custScaleX="110647" custScaleY="92655" custLinFactNeighborX="4028" custLinFactNeighborY="31106">
        <dgm:presLayoutVars>
          <dgm:bulletEnabled val="1"/>
        </dgm:presLayoutVars>
      </dgm:prSet>
      <dgm:spPr/>
      <dgm:t>
        <a:bodyPr/>
        <a:lstStyle/>
        <a:p>
          <a:endParaRPr lang="en-US"/>
        </a:p>
      </dgm:t>
    </dgm:pt>
    <dgm:pt modelId="{DE75C5BE-B836-497D-AC59-8D8B34BD0E32}" type="pres">
      <dgm:prSet presAssocID="{D0AB2656-4FFE-47F7-BC6A-94936AF78F66}" presName="sibTrans" presStyleLbl="sibTrans2D1" presStyleIdx="4" presStyleCnt="6"/>
      <dgm:spPr/>
      <dgm:t>
        <a:bodyPr/>
        <a:lstStyle/>
        <a:p>
          <a:endParaRPr lang="en-US"/>
        </a:p>
      </dgm:t>
    </dgm:pt>
    <dgm:pt modelId="{7FE820AF-DE0D-4212-B04D-5DDD0147ED46}" type="pres">
      <dgm:prSet presAssocID="{64FE01EE-AA48-431C-871B-370E2AC9C798}" presName="middleNode" presStyleCnt="0"/>
      <dgm:spPr/>
    </dgm:pt>
    <dgm:pt modelId="{B7D40EDF-5567-4A50-8C82-EF5342198081}" type="pres">
      <dgm:prSet presAssocID="{64FE01EE-AA48-431C-871B-370E2AC9C798}" presName="padding" presStyleLbl="node1" presStyleIdx="4" presStyleCnt="7"/>
      <dgm:spPr/>
    </dgm:pt>
    <dgm:pt modelId="{30FE9597-AC35-4ACD-A1C9-DD5587227F2E}" type="pres">
      <dgm:prSet presAssocID="{64FE01EE-AA48-431C-871B-370E2AC9C798}" presName="shape" presStyleLbl="node1" presStyleIdx="5" presStyleCnt="7" custScaleX="123783" custScaleY="113489" custLinFactX="18000" custLinFactNeighborX="100000" custLinFactNeighborY="-69443">
        <dgm:presLayoutVars>
          <dgm:bulletEnabled val="1"/>
        </dgm:presLayoutVars>
      </dgm:prSet>
      <dgm:spPr/>
      <dgm:t>
        <a:bodyPr/>
        <a:lstStyle/>
        <a:p>
          <a:endParaRPr lang="en-US"/>
        </a:p>
      </dgm:t>
    </dgm:pt>
    <dgm:pt modelId="{CF4647EE-EB56-4E03-800E-3E8478745990}" type="pres">
      <dgm:prSet presAssocID="{4F3E8A82-E70F-4DCA-87E1-C2B123A6CD73}" presName="sibTrans" presStyleLbl="sibTrans2D1" presStyleIdx="5" presStyleCnt="6"/>
      <dgm:spPr/>
      <dgm:t>
        <a:bodyPr/>
        <a:lstStyle/>
        <a:p>
          <a:endParaRPr lang="en-US"/>
        </a:p>
      </dgm:t>
    </dgm:pt>
    <dgm:pt modelId="{2E280427-CF44-4B1D-B888-EF46D8E11190}" type="pres">
      <dgm:prSet presAssocID="{0E0D458D-B203-4580-BC2E-61FB594885D6}" presName="lastNode" presStyleLbl="node1" presStyleIdx="6" presStyleCnt="7" custScaleX="68886" custScaleY="58866" custLinFactNeighborX="36939" custLinFactNeighborY="-35656">
        <dgm:presLayoutVars>
          <dgm:bulletEnabled val="1"/>
        </dgm:presLayoutVars>
      </dgm:prSet>
      <dgm:spPr/>
      <dgm:t>
        <a:bodyPr/>
        <a:lstStyle/>
        <a:p>
          <a:endParaRPr lang="en-US"/>
        </a:p>
      </dgm:t>
    </dgm:pt>
  </dgm:ptLst>
  <dgm:cxnLst>
    <dgm:cxn modelId="{498E3D71-58AA-48E8-9D18-6F325910B3C1}" type="presOf" srcId="{0D0FD8FB-9FF9-433D-ACD8-B48EFEAB4216}" destId="{7140E269-5F24-4F55-9E2A-199E608C072A}" srcOrd="0" destOrd="0" presId="urn:microsoft.com/office/officeart/2005/8/layout/bProcess2"/>
    <dgm:cxn modelId="{F93CC314-1B50-4237-8E4D-3B0B77D846F9}" srcId="{39785042-C9E8-4A66-9A77-B4FC1E433820}" destId="{07B5F820-F599-486C-8F99-C12F597615C6}" srcOrd="2" destOrd="0" parTransId="{5816B71F-316E-4C47-9D75-1C3D402C3702}" sibTransId="{89A1E9A7-EAFD-4FA5-957C-2513F36B9329}"/>
    <dgm:cxn modelId="{FB578294-15E9-42F3-B131-E21FAB7B16C7}" srcId="{39785042-C9E8-4A66-9A77-B4FC1E433820}" destId="{0E0D458D-B203-4580-BC2E-61FB594885D6}" srcOrd="6" destOrd="0" parTransId="{F3A11C56-2274-433C-B047-A06B7159771C}" sibTransId="{5A8822B0-A64D-4FCA-AA39-007400E9E8AA}"/>
    <dgm:cxn modelId="{02E80023-8DB6-4BA9-92DB-9119AD10BBBD}" type="presOf" srcId="{0E0D458D-B203-4580-BC2E-61FB594885D6}" destId="{2E280427-CF44-4B1D-B888-EF46D8E11190}" srcOrd="0" destOrd="0" presId="urn:microsoft.com/office/officeart/2005/8/layout/bProcess2"/>
    <dgm:cxn modelId="{4CFA9B03-A509-417B-B021-B6880F76E1A9}" type="presOf" srcId="{4F3E8A82-E70F-4DCA-87E1-C2B123A6CD73}" destId="{CF4647EE-EB56-4E03-800E-3E8478745990}" srcOrd="0" destOrd="0" presId="urn:microsoft.com/office/officeart/2005/8/layout/bProcess2"/>
    <dgm:cxn modelId="{BD7E4749-8A91-4D51-8583-93D88A010E00}" type="presOf" srcId="{3231FA36-DF96-4E96-BA95-8F9348145EA6}" destId="{2C55F4B2-C0E5-44D9-9A46-C8173069A7A6}" srcOrd="0" destOrd="0" presId="urn:microsoft.com/office/officeart/2005/8/layout/bProcess2"/>
    <dgm:cxn modelId="{0C523ADA-369C-4F32-82B3-125862C7233F}" type="presOf" srcId="{64FE01EE-AA48-431C-871B-370E2AC9C798}" destId="{30FE9597-AC35-4ACD-A1C9-DD5587227F2E}" srcOrd="0" destOrd="0" presId="urn:microsoft.com/office/officeart/2005/8/layout/bProcess2"/>
    <dgm:cxn modelId="{0D00BC1E-E90E-48C0-AC33-FDBE61BC450D}" type="presOf" srcId="{D0AB2656-4FFE-47F7-BC6A-94936AF78F66}" destId="{DE75C5BE-B836-497D-AC59-8D8B34BD0E32}" srcOrd="0" destOrd="0" presId="urn:microsoft.com/office/officeart/2005/8/layout/bProcess2"/>
    <dgm:cxn modelId="{58FBC03C-68E2-4083-A77D-77241DDE154F}" type="presOf" srcId="{EAE8DC86-6B9C-4836-A8BA-4CAE8DB7D897}" destId="{7F94EBAF-B762-42F2-8EC4-44E5A7CAD1CA}" srcOrd="0" destOrd="0" presId="urn:microsoft.com/office/officeart/2005/8/layout/bProcess2"/>
    <dgm:cxn modelId="{0B781C10-1CFA-47AD-86F2-6B8016B9C343}" srcId="{39785042-C9E8-4A66-9A77-B4FC1E433820}" destId="{DCD6C8DD-02E6-4AA2-A15A-452BA0E36879}" srcOrd="0" destOrd="0" parTransId="{6BC4F974-18DE-4ECE-9359-C3A84B0AC738}" sibTransId="{71C76DB7-0341-4ABE-A6B0-928345DC08BB}"/>
    <dgm:cxn modelId="{DC96AB8F-0BD4-474F-9ECA-D8EDA34067E5}" srcId="{39785042-C9E8-4A66-9A77-B4FC1E433820}" destId="{0D0FD8FB-9FF9-433D-ACD8-B48EFEAB4216}" srcOrd="3" destOrd="0" parTransId="{3C091E86-A20C-4C14-A35B-0EC76473B847}" sibTransId="{EAE8DC86-6B9C-4836-A8BA-4CAE8DB7D897}"/>
    <dgm:cxn modelId="{00CF84E7-7727-4527-98BB-F11884C1A629}" type="presOf" srcId="{89A1E9A7-EAFD-4FA5-957C-2513F36B9329}" destId="{7B27D571-3171-45F3-A16B-29EAB31E093E}" srcOrd="0" destOrd="0" presId="urn:microsoft.com/office/officeart/2005/8/layout/bProcess2"/>
    <dgm:cxn modelId="{E2FB9630-E9D9-4B4A-9FE7-8FABFE6333A5}" type="presOf" srcId="{07B5F820-F599-486C-8F99-C12F597615C6}" destId="{4D3C82BB-D7CD-4431-89D0-F794823C8062}" srcOrd="0" destOrd="0" presId="urn:microsoft.com/office/officeart/2005/8/layout/bProcess2"/>
    <dgm:cxn modelId="{8F29253F-D162-4814-AF4F-439AC1FE4133}" srcId="{39785042-C9E8-4A66-9A77-B4FC1E433820}" destId="{3231FA36-DF96-4E96-BA95-8F9348145EA6}" srcOrd="4" destOrd="0" parTransId="{0C3A97B1-ACF2-4D2C-BEB8-AE4D05C72B40}" sibTransId="{D0AB2656-4FFE-47F7-BC6A-94936AF78F66}"/>
    <dgm:cxn modelId="{3196F556-8471-4E22-BAD5-32B98465D56D}" type="presOf" srcId="{DCD6C8DD-02E6-4AA2-A15A-452BA0E36879}" destId="{E5BA500D-2501-45F9-8DAF-2FC88C535E1C}" srcOrd="0" destOrd="0" presId="urn:microsoft.com/office/officeart/2005/8/layout/bProcess2"/>
    <dgm:cxn modelId="{193FFB50-31C4-4670-A0DC-5067A4EC9213}" type="presOf" srcId="{71C76DB7-0341-4ABE-A6B0-928345DC08BB}" destId="{42A834C3-5A61-4410-968A-88A3E0F1C56D}" srcOrd="0" destOrd="0" presId="urn:microsoft.com/office/officeart/2005/8/layout/bProcess2"/>
    <dgm:cxn modelId="{73D7F859-78A7-4914-BEA4-5187562FD0CF}" srcId="{39785042-C9E8-4A66-9A77-B4FC1E433820}" destId="{BFECA77E-B138-46AC-A5EE-C97EC3ED6FEE}" srcOrd="1" destOrd="0" parTransId="{8A8A46A9-2AAD-4E46-8870-B07D320011AF}" sibTransId="{2FA833E5-0234-427D-8D5B-EDD41BAEAC4E}"/>
    <dgm:cxn modelId="{174BAF5F-2475-4841-A7E4-E45CA3291703}" type="presOf" srcId="{2FA833E5-0234-427D-8D5B-EDD41BAEAC4E}" destId="{56543F57-4138-4D3C-9AC8-CEF7BBBA247C}" srcOrd="0" destOrd="0" presId="urn:microsoft.com/office/officeart/2005/8/layout/bProcess2"/>
    <dgm:cxn modelId="{B30D3A18-0222-4FF7-A235-AAB077DED22E}" srcId="{39785042-C9E8-4A66-9A77-B4FC1E433820}" destId="{64FE01EE-AA48-431C-871B-370E2AC9C798}" srcOrd="5" destOrd="0" parTransId="{0138231E-BC3B-4671-88FE-A79D92B64D3D}" sibTransId="{4F3E8A82-E70F-4DCA-87E1-C2B123A6CD73}"/>
    <dgm:cxn modelId="{FE0AE962-A079-4ACF-B4FD-A4F73FE0095E}" type="presOf" srcId="{BFECA77E-B138-46AC-A5EE-C97EC3ED6FEE}" destId="{F4CDF7FF-77BE-4B14-B620-E1BDEAE19E06}" srcOrd="0" destOrd="0" presId="urn:microsoft.com/office/officeart/2005/8/layout/bProcess2"/>
    <dgm:cxn modelId="{DE89BD42-CD8A-4E5A-91BE-49493FC5044A}" type="presOf" srcId="{39785042-C9E8-4A66-9A77-B4FC1E433820}" destId="{0A06933B-8564-4CF3-8149-5C67314FD388}" srcOrd="0" destOrd="0" presId="urn:microsoft.com/office/officeart/2005/8/layout/bProcess2"/>
    <dgm:cxn modelId="{55B4B4A2-0FE2-414B-B7AD-0C837EC03193}" type="presParOf" srcId="{0A06933B-8564-4CF3-8149-5C67314FD388}" destId="{E5BA500D-2501-45F9-8DAF-2FC88C535E1C}" srcOrd="0" destOrd="0" presId="urn:microsoft.com/office/officeart/2005/8/layout/bProcess2"/>
    <dgm:cxn modelId="{ACCA5639-C2BA-4815-A02A-B19EB0A287B6}" type="presParOf" srcId="{0A06933B-8564-4CF3-8149-5C67314FD388}" destId="{42A834C3-5A61-4410-968A-88A3E0F1C56D}" srcOrd="1" destOrd="0" presId="urn:microsoft.com/office/officeart/2005/8/layout/bProcess2"/>
    <dgm:cxn modelId="{A943393A-C4C2-4105-9492-FDB475AD0FE8}" type="presParOf" srcId="{0A06933B-8564-4CF3-8149-5C67314FD388}" destId="{2F240A1B-EE3A-417C-B25C-3620FAE59B66}" srcOrd="2" destOrd="0" presId="urn:microsoft.com/office/officeart/2005/8/layout/bProcess2"/>
    <dgm:cxn modelId="{744E59C0-48CA-489A-A53F-A81CA08E3FEE}" type="presParOf" srcId="{2F240A1B-EE3A-417C-B25C-3620FAE59B66}" destId="{339F59D5-1299-4AAD-B618-F0F0AA75D8CE}" srcOrd="0" destOrd="0" presId="urn:microsoft.com/office/officeart/2005/8/layout/bProcess2"/>
    <dgm:cxn modelId="{658D26DF-6978-4338-949D-E8800F089DB2}" type="presParOf" srcId="{2F240A1B-EE3A-417C-B25C-3620FAE59B66}" destId="{F4CDF7FF-77BE-4B14-B620-E1BDEAE19E06}" srcOrd="1" destOrd="0" presId="urn:microsoft.com/office/officeart/2005/8/layout/bProcess2"/>
    <dgm:cxn modelId="{52F30575-6100-443B-AD95-F93BC2F1823A}" type="presParOf" srcId="{0A06933B-8564-4CF3-8149-5C67314FD388}" destId="{56543F57-4138-4D3C-9AC8-CEF7BBBA247C}" srcOrd="3" destOrd="0" presId="urn:microsoft.com/office/officeart/2005/8/layout/bProcess2"/>
    <dgm:cxn modelId="{00DA8AB7-0274-478B-B59C-E76366AE3FD5}" type="presParOf" srcId="{0A06933B-8564-4CF3-8149-5C67314FD388}" destId="{0FF73AAF-C25D-461F-9742-DEAC20FEF72F}" srcOrd="4" destOrd="0" presId="urn:microsoft.com/office/officeart/2005/8/layout/bProcess2"/>
    <dgm:cxn modelId="{EA67DE3E-9938-47D5-8587-158FC735C246}" type="presParOf" srcId="{0FF73AAF-C25D-461F-9742-DEAC20FEF72F}" destId="{F9868FF9-0B3C-4876-A1CA-2ACD91A97F5A}" srcOrd="0" destOrd="0" presId="urn:microsoft.com/office/officeart/2005/8/layout/bProcess2"/>
    <dgm:cxn modelId="{D1602472-92C8-4E14-9BBD-276A5ADBC7C5}" type="presParOf" srcId="{0FF73AAF-C25D-461F-9742-DEAC20FEF72F}" destId="{4D3C82BB-D7CD-4431-89D0-F794823C8062}" srcOrd="1" destOrd="0" presId="urn:microsoft.com/office/officeart/2005/8/layout/bProcess2"/>
    <dgm:cxn modelId="{BE2A6F92-7B1F-44FC-8CF3-EF677266E6B8}" type="presParOf" srcId="{0A06933B-8564-4CF3-8149-5C67314FD388}" destId="{7B27D571-3171-45F3-A16B-29EAB31E093E}" srcOrd="5" destOrd="0" presId="urn:microsoft.com/office/officeart/2005/8/layout/bProcess2"/>
    <dgm:cxn modelId="{99FF555C-3934-4837-A2AE-53425F461195}" type="presParOf" srcId="{0A06933B-8564-4CF3-8149-5C67314FD388}" destId="{9FD6AD0B-5094-4F8B-8AF0-F5BF678499CD}" srcOrd="6" destOrd="0" presId="urn:microsoft.com/office/officeart/2005/8/layout/bProcess2"/>
    <dgm:cxn modelId="{027A0595-9791-430C-80B8-4A39E08833D3}" type="presParOf" srcId="{9FD6AD0B-5094-4F8B-8AF0-F5BF678499CD}" destId="{62B0B84B-5181-48A4-B680-1DC172080EC9}" srcOrd="0" destOrd="0" presId="urn:microsoft.com/office/officeart/2005/8/layout/bProcess2"/>
    <dgm:cxn modelId="{11CFD1BC-F561-46BB-8329-612946A34798}" type="presParOf" srcId="{9FD6AD0B-5094-4F8B-8AF0-F5BF678499CD}" destId="{7140E269-5F24-4F55-9E2A-199E608C072A}" srcOrd="1" destOrd="0" presId="urn:microsoft.com/office/officeart/2005/8/layout/bProcess2"/>
    <dgm:cxn modelId="{CB4C58FA-66B0-4085-A6CD-F101B7F900F9}" type="presParOf" srcId="{0A06933B-8564-4CF3-8149-5C67314FD388}" destId="{7F94EBAF-B762-42F2-8EC4-44E5A7CAD1CA}" srcOrd="7" destOrd="0" presId="urn:microsoft.com/office/officeart/2005/8/layout/bProcess2"/>
    <dgm:cxn modelId="{DA84644B-ACF5-4BBE-AE45-D4F597957933}" type="presParOf" srcId="{0A06933B-8564-4CF3-8149-5C67314FD388}" destId="{DED12CCC-F04D-4874-AF5A-D4DCC695ADAD}" srcOrd="8" destOrd="0" presId="urn:microsoft.com/office/officeart/2005/8/layout/bProcess2"/>
    <dgm:cxn modelId="{529D5C04-154E-425F-A51B-D2B022363099}" type="presParOf" srcId="{DED12CCC-F04D-4874-AF5A-D4DCC695ADAD}" destId="{4D8172D3-7DF7-4B1D-ADF4-B7A7380A8B2A}" srcOrd="0" destOrd="0" presId="urn:microsoft.com/office/officeart/2005/8/layout/bProcess2"/>
    <dgm:cxn modelId="{BFBBC3F1-1EFD-4AA5-908E-30657D12BE47}" type="presParOf" srcId="{DED12CCC-F04D-4874-AF5A-D4DCC695ADAD}" destId="{2C55F4B2-C0E5-44D9-9A46-C8173069A7A6}" srcOrd="1" destOrd="0" presId="urn:microsoft.com/office/officeart/2005/8/layout/bProcess2"/>
    <dgm:cxn modelId="{4B847399-647C-4595-81ED-8C3223D324D8}" type="presParOf" srcId="{0A06933B-8564-4CF3-8149-5C67314FD388}" destId="{DE75C5BE-B836-497D-AC59-8D8B34BD0E32}" srcOrd="9" destOrd="0" presId="urn:microsoft.com/office/officeart/2005/8/layout/bProcess2"/>
    <dgm:cxn modelId="{57A67811-798D-4390-9009-432C4BEF4516}" type="presParOf" srcId="{0A06933B-8564-4CF3-8149-5C67314FD388}" destId="{7FE820AF-DE0D-4212-B04D-5DDD0147ED46}" srcOrd="10" destOrd="0" presId="urn:microsoft.com/office/officeart/2005/8/layout/bProcess2"/>
    <dgm:cxn modelId="{4911A364-5A84-43C2-8872-5CE71FA153FE}" type="presParOf" srcId="{7FE820AF-DE0D-4212-B04D-5DDD0147ED46}" destId="{B7D40EDF-5567-4A50-8C82-EF5342198081}" srcOrd="0" destOrd="0" presId="urn:microsoft.com/office/officeart/2005/8/layout/bProcess2"/>
    <dgm:cxn modelId="{1F0F0BF6-B853-49F5-8186-1F88A601A576}" type="presParOf" srcId="{7FE820AF-DE0D-4212-B04D-5DDD0147ED46}" destId="{30FE9597-AC35-4ACD-A1C9-DD5587227F2E}" srcOrd="1" destOrd="0" presId="urn:microsoft.com/office/officeart/2005/8/layout/bProcess2"/>
    <dgm:cxn modelId="{4D0EE555-D30E-43BC-A541-2C578A936BE3}" type="presParOf" srcId="{0A06933B-8564-4CF3-8149-5C67314FD388}" destId="{CF4647EE-EB56-4E03-800E-3E8478745990}" srcOrd="11" destOrd="0" presId="urn:microsoft.com/office/officeart/2005/8/layout/bProcess2"/>
    <dgm:cxn modelId="{2ED3AE1E-AC6D-453C-9C48-F9CF80E1E297}" type="presParOf" srcId="{0A06933B-8564-4CF3-8149-5C67314FD388}" destId="{2E280427-CF44-4B1D-B888-EF46D8E11190}" srcOrd="12" destOrd="0" presId="urn:microsoft.com/office/officeart/2005/8/layout/bProcess2"/>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55E34F3-6793-431D-8F32-834985E05950}" type="doc">
      <dgm:prSet loTypeId="urn:microsoft.com/office/officeart/2005/8/layout/bList2" loCatId="list" qsTypeId="urn:microsoft.com/office/officeart/2005/8/quickstyle/simple5" qsCatId="simple" csTypeId="urn:microsoft.com/office/officeart/2005/8/colors/colorful5" csCatId="colorful" phldr="1"/>
      <dgm:spPr/>
      <dgm:t>
        <a:bodyPr/>
        <a:lstStyle/>
        <a:p>
          <a:endParaRPr lang="es-ES"/>
        </a:p>
      </dgm:t>
    </dgm:pt>
    <dgm:pt modelId="{717E6003-B535-4D41-9FD6-A82D956BF163}">
      <dgm:prSet phldrT="[Texto]" custT="1"/>
      <dgm:spPr/>
      <dgm:t>
        <a:bodyPr/>
        <a:lstStyle/>
        <a:p>
          <a:pPr algn="l" defTabSz="989013">
            <a:tabLst/>
          </a:pPr>
          <a:r>
            <a:rPr lang="en-US" sz="1600" b="1">
              <a:solidFill>
                <a:schemeClr val="tx1"/>
              </a:solidFill>
            </a:rPr>
            <a:t>Energy-efficiency value of wood as a building material</a:t>
          </a:r>
          <a:endParaRPr lang="en-GB" sz="1600" b="1">
            <a:solidFill>
              <a:schemeClr val="tx1"/>
            </a:solidFill>
          </a:endParaRPr>
        </a:p>
      </dgm:t>
    </dgm:pt>
    <dgm:pt modelId="{1C2B8E41-219A-4020-BF3E-50AFE7295CEE}" type="parTrans" cxnId="{D2C84149-EF58-4164-ABCB-731824B5E455}">
      <dgm:prSet/>
      <dgm:spPr/>
      <dgm:t>
        <a:bodyPr/>
        <a:lstStyle/>
        <a:p>
          <a:endParaRPr lang="en-GB"/>
        </a:p>
      </dgm:t>
    </dgm:pt>
    <dgm:pt modelId="{DC6EE102-F72F-4C01-B9BA-46A3808452D6}" type="sibTrans" cxnId="{D2C84149-EF58-4164-ABCB-731824B5E455}">
      <dgm:prSet/>
      <dgm:spPr/>
      <dgm:t>
        <a:bodyPr/>
        <a:lstStyle/>
        <a:p>
          <a:endParaRPr lang="en-GB"/>
        </a:p>
      </dgm:t>
    </dgm:pt>
    <dgm:pt modelId="{8E4360A0-04DE-46F9-A7CC-AAD54766FE58}">
      <dgm:prSet phldrT="[Texto]" custT="1"/>
      <dgm:spPr/>
      <dgm:t>
        <a:bodyPr/>
        <a:lstStyle/>
        <a:p>
          <a:pPr defTabSz="895350"/>
          <a:r>
            <a:rPr lang="en-US" sz="1600" b="1">
              <a:solidFill>
                <a:schemeClr val="tx1"/>
              </a:solidFill>
            </a:rPr>
            <a:t>Climate influence on wooden building. </a:t>
          </a:r>
          <a:endParaRPr lang="en-GB" sz="1600" b="1">
            <a:solidFill>
              <a:schemeClr val="tx1"/>
            </a:solidFill>
          </a:endParaRPr>
        </a:p>
      </dgm:t>
    </dgm:pt>
    <dgm:pt modelId="{EC04D6B2-1590-42D2-8401-C73BBDFB6A91}" type="parTrans" cxnId="{3765A8EE-0908-4310-B05B-AE80FF7F80EE}">
      <dgm:prSet/>
      <dgm:spPr/>
      <dgm:t>
        <a:bodyPr/>
        <a:lstStyle/>
        <a:p>
          <a:endParaRPr lang="en-GB"/>
        </a:p>
      </dgm:t>
    </dgm:pt>
    <dgm:pt modelId="{7610FECA-1869-47E5-BFEB-19C0097F6911}" type="sibTrans" cxnId="{3765A8EE-0908-4310-B05B-AE80FF7F80EE}">
      <dgm:prSet/>
      <dgm:spPr/>
      <dgm:t>
        <a:bodyPr/>
        <a:lstStyle/>
        <a:p>
          <a:endParaRPr lang="en-GB"/>
        </a:p>
      </dgm:t>
    </dgm:pt>
    <dgm:pt modelId="{22715B11-4585-4B8D-8B43-A8C71B231D81}">
      <dgm:prSet phldrT="[Texto]" custT="1"/>
      <dgm:spPr/>
      <dgm:t>
        <a:bodyPr/>
        <a:lstStyle/>
        <a:p>
          <a:r>
            <a:rPr lang="en-US" sz="1600" b="1">
              <a:solidFill>
                <a:schemeClr val="tx1"/>
              </a:solidFill>
            </a:rPr>
            <a:t>Trainings for plumbing, drywall construction, sealing</a:t>
          </a:r>
          <a:endParaRPr lang="en-GB" sz="1600" b="1">
            <a:solidFill>
              <a:schemeClr val="tx1"/>
            </a:solidFill>
          </a:endParaRPr>
        </a:p>
      </dgm:t>
    </dgm:pt>
    <dgm:pt modelId="{119E86B7-8E04-4D45-B1FD-76BDC9ACE762}" type="parTrans" cxnId="{013102A3-1DCA-4D21-BDC0-C534F228FDD0}">
      <dgm:prSet/>
      <dgm:spPr/>
      <dgm:t>
        <a:bodyPr/>
        <a:lstStyle/>
        <a:p>
          <a:endParaRPr lang="en-GB"/>
        </a:p>
      </dgm:t>
    </dgm:pt>
    <dgm:pt modelId="{D0950642-C9EA-4231-AE4F-21955293D56A}" type="sibTrans" cxnId="{013102A3-1DCA-4D21-BDC0-C534F228FDD0}">
      <dgm:prSet/>
      <dgm:spPr/>
      <dgm:t>
        <a:bodyPr/>
        <a:lstStyle/>
        <a:p>
          <a:endParaRPr lang="en-GB"/>
        </a:p>
      </dgm:t>
    </dgm:pt>
    <dgm:pt modelId="{D094C094-42EA-45ED-9CB8-2F8D0DE8E936}">
      <dgm:prSet/>
      <dgm:spPr/>
      <dgm:t>
        <a:bodyPr/>
        <a:lstStyle/>
        <a:p>
          <a:endParaRPr lang="es-ES"/>
        </a:p>
      </dgm:t>
    </dgm:pt>
    <dgm:pt modelId="{F29730F4-B074-4D20-8FBD-F3A92C20A30A}" type="parTrans" cxnId="{8F3BEABC-9D7F-4083-91E3-9E653EC71F39}">
      <dgm:prSet/>
      <dgm:spPr/>
      <dgm:t>
        <a:bodyPr/>
        <a:lstStyle/>
        <a:p>
          <a:endParaRPr lang="es-ES"/>
        </a:p>
      </dgm:t>
    </dgm:pt>
    <dgm:pt modelId="{108D1B95-32A4-4FC8-A202-DE241E8B52A9}" type="sibTrans" cxnId="{8F3BEABC-9D7F-4083-91E3-9E653EC71F39}">
      <dgm:prSet/>
      <dgm:spPr/>
      <dgm:t>
        <a:bodyPr/>
        <a:lstStyle/>
        <a:p>
          <a:endParaRPr lang="es-ES"/>
        </a:p>
      </dgm:t>
    </dgm:pt>
    <dgm:pt modelId="{B863CD38-0E9A-4FC1-8912-DF0298946070}">
      <dgm:prSet custT="1"/>
      <dgm:spPr/>
      <dgm:t>
        <a:bodyPr/>
        <a:lstStyle/>
        <a:p>
          <a:r>
            <a:rPr lang="en-US" sz="1600" b="1">
              <a:solidFill>
                <a:schemeClr val="tx1"/>
              </a:solidFill>
            </a:rPr>
            <a:t>Heating, ventilation, air conditioning, lighting, information and communications technologies systems </a:t>
          </a:r>
          <a:endParaRPr lang="es-ES" sz="1600" b="1">
            <a:solidFill>
              <a:schemeClr val="tx1"/>
            </a:solidFill>
          </a:endParaRPr>
        </a:p>
      </dgm:t>
    </dgm:pt>
    <dgm:pt modelId="{CAE500BF-2605-4A5D-90EB-F9861D72A22C}" type="parTrans" cxnId="{E10728D8-7085-41F3-BCA7-136BAB8121AD}">
      <dgm:prSet/>
      <dgm:spPr/>
      <dgm:t>
        <a:bodyPr/>
        <a:lstStyle/>
        <a:p>
          <a:endParaRPr lang="es-ES"/>
        </a:p>
      </dgm:t>
    </dgm:pt>
    <dgm:pt modelId="{7A2F1F13-5B8C-4A9D-B5D3-570CC0581A14}" type="sibTrans" cxnId="{E10728D8-7085-41F3-BCA7-136BAB8121AD}">
      <dgm:prSet/>
      <dgm:spPr/>
      <dgm:t>
        <a:bodyPr/>
        <a:lstStyle/>
        <a:p>
          <a:endParaRPr lang="es-ES"/>
        </a:p>
      </dgm:t>
    </dgm:pt>
    <dgm:pt modelId="{E2418269-DEA8-4231-9ABC-6B89CC0335CA}" type="pres">
      <dgm:prSet presAssocID="{B55E34F3-6793-431D-8F32-834985E05950}" presName="diagram" presStyleCnt="0">
        <dgm:presLayoutVars>
          <dgm:dir/>
          <dgm:animLvl val="lvl"/>
          <dgm:resizeHandles val="exact"/>
        </dgm:presLayoutVars>
      </dgm:prSet>
      <dgm:spPr/>
      <dgm:t>
        <a:bodyPr/>
        <a:lstStyle/>
        <a:p>
          <a:endParaRPr lang="en-US"/>
        </a:p>
      </dgm:t>
    </dgm:pt>
    <dgm:pt modelId="{EF193A73-F68F-415E-A759-ECBAF93D07A7}" type="pres">
      <dgm:prSet presAssocID="{717E6003-B535-4D41-9FD6-A82D956BF163}" presName="compNode" presStyleCnt="0"/>
      <dgm:spPr/>
    </dgm:pt>
    <dgm:pt modelId="{77EEE3C4-61C6-4523-8D97-4DA68EAE4A1F}" type="pres">
      <dgm:prSet presAssocID="{717E6003-B535-4D41-9FD6-A82D956BF163}" presName="childRect" presStyleLbl="bgAcc1" presStyleIdx="0" presStyleCnt="4" custScaleX="106167" custScaleY="118519" custLinFactNeighborX="8609" custLinFactNeighborY="-2379">
        <dgm:presLayoutVars>
          <dgm:bulletEnabled val="1"/>
        </dgm:presLayoutVars>
      </dgm:prSet>
      <dgm:spPr/>
    </dgm:pt>
    <dgm:pt modelId="{901AE1D1-CB14-41D4-B3EB-3F75C9C8D41F}" type="pres">
      <dgm:prSet presAssocID="{717E6003-B535-4D41-9FD6-A82D956BF163}" presName="parentText" presStyleLbl="node1" presStyleIdx="0" presStyleCnt="0">
        <dgm:presLayoutVars>
          <dgm:chMax val="0"/>
          <dgm:bulletEnabled val="1"/>
        </dgm:presLayoutVars>
      </dgm:prSet>
      <dgm:spPr/>
      <dgm:t>
        <a:bodyPr/>
        <a:lstStyle/>
        <a:p>
          <a:endParaRPr lang="en-US"/>
        </a:p>
      </dgm:t>
    </dgm:pt>
    <dgm:pt modelId="{C253F307-FC67-40B0-B426-82D19B250C78}" type="pres">
      <dgm:prSet presAssocID="{717E6003-B535-4D41-9FD6-A82D956BF163}" presName="parentRect" presStyleLbl="alignNode1" presStyleIdx="0" presStyleCnt="4" custScaleX="106198" custScaleY="113365" custLinFactNeighborX="9350" custLinFactNeighborY="23414"/>
      <dgm:spPr/>
      <dgm:t>
        <a:bodyPr/>
        <a:lstStyle/>
        <a:p>
          <a:endParaRPr lang="en-US"/>
        </a:p>
      </dgm:t>
    </dgm:pt>
    <dgm:pt modelId="{50469A34-FAA8-4101-8AFD-533453976F5B}" type="pres">
      <dgm:prSet presAssocID="{717E6003-B535-4D41-9FD6-A82D956BF163}" presName="adorn" presStyleLbl="fgAccFollowNode1" presStyleIdx="0" presStyleCnt="4" custScaleX="97342" custScaleY="93396" custLinFactNeighborX="10102" custLinFactNeighborY="5104"/>
      <dgm:spPr>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dgm:spPr>
      <dgm:extLst>
        <a:ext uri="{E40237B7-FDA0-4F09-8148-C483321AD2D9}">
          <dgm14:cNvPr xmlns:dgm14="http://schemas.microsoft.com/office/drawing/2010/diagram" id="0" name="" descr="Insignia 1 con relleno sólido"/>
        </a:ext>
      </dgm:extLst>
    </dgm:pt>
    <dgm:pt modelId="{A93BB928-B87C-425C-915A-8733C2F0EB52}" type="pres">
      <dgm:prSet presAssocID="{DC6EE102-F72F-4C01-B9BA-46A3808452D6}" presName="sibTrans" presStyleLbl="sibTrans2D1" presStyleIdx="0" presStyleCnt="0"/>
      <dgm:spPr/>
      <dgm:t>
        <a:bodyPr/>
        <a:lstStyle/>
        <a:p>
          <a:endParaRPr lang="en-US"/>
        </a:p>
      </dgm:t>
    </dgm:pt>
    <dgm:pt modelId="{473CEF44-77CB-4FAD-ADE8-B2C3B6A74031}" type="pres">
      <dgm:prSet presAssocID="{8E4360A0-04DE-46F9-A7CC-AAD54766FE58}" presName="compNode" presStyleCnt="0"/>
      <dgm:spPr/>
    </dgm:pt>
    <dgm:pt modelId="{F212E04A-36C2-406E-B96E-027FC21FF35F}" type="pres">
      <dgm:prSet presAssocID="{8E4360A0-04DE-46F9-A7CC-AAD54766FE58}" presName="childRect" presStyleLbl="bgAcc1" presStyleIdx="1" presStyleCnt="4" custAng="10800000" custScaleX="102804" custScaleY="129018" custLinFactNeighborX="1193" custLinFactNeighborY="40438">
        <dgm:presLayoutVars>
          <dgm:bulletEnabled val="1"/>
        </dgm:presLayoutVars>
      </dgm:prSet>
      <dgm:spPr/>
    </dgm:pt>
    <dgm:pt modelId="{9C7EC983-B58E-4DC6-80AE-14553BCFC5EB}" type="pres">
      <dgm:prSet presAssocID="{8E4360A0-04DE-46F9-A7CC-AAD54766FE58}" presName="parentText" presStyleLbl="node1" presStyleIdx="0" presStyleCnt="0">
        <dgm:presLayoutVars>
          <dgm:chMax val="0"/>
          <dgm:bulletEnabled val="1"/>
        </dgm:presLayoutVars>
      </dgm:prSet>
      <dgm:spPr/>
      <dgm:t>
        <a:bodyPr/>
        <a:lstStyle/>
        <a:p>
          <a:endParaRPr lang="en-US"/>
        </a:p>
      </dgm:t>
    </dgm:pt>
    <dgm:pt modelId="{40293061-BAD3-4E1F-AB57-E2BA073BDF11}" type="pres">
      <dgm:prSet presAssocID="{8E4360A0-04DE-46F9-A7CC-AAD54766FE58}" presName="parentRect" presStyleLbl="alignNode1" presStyleIdx="1" presStyleCnt="4" custScaleX="103715" custScaleY="82966" custLinFactY="-100000" custLinFactNeighborX="1866" custLinFactNeighborY="-162866"/>
      <dgm:spPr/>
      <dgm:t>
        <a:bodyPr/>
        <a:lstStyle/>
        <a:p>
          <a:endParaRPr lang="en-US"/>
        </a:p>
      </dgm:t>
    </dgm:pt>
    <dgm:pt modelId="{E2A4A327-B89C-4659-9EE2-D369F5D177D8}" type="pres">
      <dgm:prSet presAssocID="{8E4360A0-04DE-46F9-A7CC-AAD54766FE58}" presName="adorn" presStyleLbl="fgAccFollowNode1" presStyleIdx="1" presStyleCnt="4" custScaleX="86271" custScaleY="87696" custLinFactY="-100000" custLinFactNeighborX="-5665" custLinFactNeighborY="-16521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dgm:spPr>
      <dgm:t>
        <a:bodyPr/>
        <a:lstStyle/>
        <a:p>
          <a:endParaRPr lang="en-US"/>
        </a:p>
      </dgm:t>
      <dgm:extLst>
        <a:ext uri="{E40237B7-FDA0-4F09-8148-C483321AD2D9}">
          <dgm14:cNvPr xmlns:dgm14="http://schemas.microsoft.com/office/drawing/2010/diagram" id="0" name="" descr="Insignia con relleno sólido"/>
        </a:ext>
      </dgm:extLst>
    </dgm:pt>
    <dgm:pt modelId="{F7BDA93F-3368-4F19-A5D6-36CAA2505449}" type="pres">
      <dgm:prSet presAssocID="{7610FECA-1869-47E5-BFEB-19C0097F6911}" presName="sibTrans" presStyleLbl="sibTrans2D1" presStyleIdx="0" presStyleCnt="0"/>
      <dgm:spPr/>
      <dgm:t>
        <a:bodyPr/>
        <a:lstStyle/>
        <a:p>
          <a:endParaRPr lang="en-US"/>
        </a:p>
      </dgm:t>
    </dgm:pt>
    <dgm:pt modelId="{CC10BB5C-128F-44FF-95F5-C715801BF8E8}" type="pres">
      <dgm:prSet presAssocID="{22715B11-4585-4B8D-8B43-A8C71B231D81}" presName="compNode" presStyleCnt="0"/>
      <dgm:spPr/>
    </dgm:pt>
    <dgm:pt modelId="{4FF95D5E-07AA-438C-9DC6-EA773321266C}" type="pres">
      <dgm:prSet presAssocID="{22715B11-4585-4B8D-8B43-A8C71B231D81}" presName="childRect" presStyleLbl="bgAcc1" presStyleIdx="2" presStyleCnt="4" custScaleX="109370" custScaleY="123172" custLinFactNeighborX="-4366" custLinFactNeighborY="-3963">
        <dgm:presLayoutVars>
          <dgm:bulletEnabled val="1"/>
        </dgm:presLayoutVars>
      </dgm:prSet>
      <dgm:spPr/>
      <dgm:t>
        <a:bodyPr/>
        <a:lstStyle/>
        <a:p>
          <a:endParaRPr lang="en-US"/>
        </a:p>
      </dgm:t>
    </dgm:pt>
    <dgm:pt modelId="{193989F3-7F7F-43D3-9C2C-2C58B28ADA1F}" type="pres">
      <dgm:prSet presAssocID="{22715B11-4585-4B8D-8B43-A8C71B231D81}" presName="parentText" presStyleLbl="node1" presStyleIdx="0" presStyleCnt="0">
        <dgm:presLayoutVars>
          <dgm:chMax val="0"/>
          <dgm:bulletEnabled val="1"/>
        </dgm:presLayoutVars>
      </dgm:prSet>
      <dgm:spPr/>
      <dgm:t>
        <a:bodyPr/>
        <a:lstStyle/>
        <a:p>
          <a:endParaRPr lang="en-US"/>
        </a:p>
      </dgm:t>
    </dgm:pt>
    <dgm:pt modelId="{F31BBF8C-665A-4336-AD1D-4D06A73B7023}" type="pres">
      <dgm:prSet presAssocID="{22715B11-4585-4B8D-8B43-A8C71B231D81}" presName="parentRect" presStyleLbl="alignNode1" presStyleIdx="2" presStyleCnt="4" custScaleX="112229" custScaleY="128429" custLinFactNeighborX="-4613" custLinFactNeighborY="35505"/>
      <dgm:spPr/>
      <dgm:t>
        <a:bodyPr/>
        <a:lstStyle/>
        <a:p>
          <a:endParaRPr lang="en-US"/>
        </a:p>
      </dgm:t>
    </dgm:pt>
    <dgm:pt modelId="{66A90364-970D-4A11-B40C-EBE562C4E936}" type="pres">
      <dgm:prSet presAssocID="{22715B11-4585-4B8D-8B43-A8C71B231D81}" presName="adorn" presStyleLbl="fgAccFollowNode1" presStyleIdx="2" presStyleCnt="4" custLinFactNeighborX="-13239" custLinFactNeighborY="19178"/>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dgm:spPr>
      <dgm:t>
        <a:bodyPr/>
        <a:lstStyle/>
        <a:p>
          <a:endParaRPr lang="en-US"/>
        </a:p>
      </dgm:t>
      <dgm:extLst>
        <a:ext uri="{E40237B7-FDA0-4F09-8148-C483321AD2D9}">
          <dgm14:cNvPr xmlns:dgm14="http://schemas.microsoft.com/office/drawing/2010/diagram" id="0" name="" descr="Insignia 3 con relleno sólido"/>
        </a:ext>
      </dgm:extLst>
    </dgm:pt>
    <dgm:pt modelId="{EE7C8A89-8977-4142-8F68-B809112B048A}" type="pres">
      <dgm:prSet presAssocID="{D0950642-C9EA-4231-AE4F-21955293D56A}" presName="sibTrans" presStyleLbl="sibTrans2D1" presStyleIdx="0" presStyleCnt="0"/>
      <dgm:spPr/>
      <dgm:t>
        <a:bodyPr/>
        <a:lstStyle/>
        <a:p>
          <a:endParaRPr lang="en-US"/>
        </a:p>
      </dgm:t>
    </dgm:pt>
    <dgm:pt modelId="{C9C0204F-18DE-4D3A-A9E9-71BAF7EC5763}" type="pres">
      <dgm:prSet presAssocID="{B863CD38-0E9A-4FC1-8912-DF0298946070}" presName="compNode" presStyleCnt="0"/>
      <dgm:spPr/>
    </dgm:pt>
    <dgm:pt modelId="{8AB431CD-8629-41F8-8202-3588EA3A7599}" type="pres">
      <dgm:prSet presAssocID="{B863CD38-0E9A-4FC1-8912-DF0298946070}" presName="childRect" presStyleLbl="bgAcc1" presStyleIdx="3" presStyleCnt="4" custAng="10800000" custScaleX="110920" custScaleY="120437" custLinFactNeighborX="-6933" custLinFactNeighborY="56461">
        <dgm:presLayoutVars>
          <dgm:bulletEnabled val="1"/>
        </dgm:presLayoutVars>
      </dgm:prSet>
      <dgm:spPr/>
    </dgm:pt>
    <dgm:pt modelId="{A4430770-704C-49DC-9613-61BA70373305}" type="pres">
      <dgm:prSet presAssocID="{B863CD38-0E9A-4FC1-8912-DF0298946070}" presName="parentText" presStyleLbl="node1" presStyleIdx="0" presStyleCnt="0">
        <dgm:presLayoutVars>
          <dgm:chMax val="0"/>
          <dgm:bulletEnabled val="1"/>
        </dgm:presLayoutVars>
      </dgm:prSet>
      <dgm:spPr/>
      <dgm:t>
        <a:bodyPr/>
        <a:lstStyle/>
        <a:p>
          <a:endParaRPr lang="en-US"/>
        </a:p>
      </dgm:t>
    </dgm:pt>
    <dgm:pt modelId="{B78F495D-17DB-4C83-9570-F993BF8FCE5B}" type="pres">
      <dgm:prSet presAssocID="{B863CD38-0E9A-4FC1-8912-DF0298946070}" presName="parentRect" presStyleLbl="alignNode1" presStyleIdx="3" presStyleCnt="4" custScaleX="117687" custScaleY="143185" custLinFactY="-100000" custLinFactNeighborX="-7776" custLinFactNeighborY="-143339"/>
      <dgm:spPr/>
      <dgm:t>
        <a:bodyPr/>
        <a:lstStyle/>
        <a:p>
          <a:endParaRPr lang="en-US"/>
        </a:p>
      </dgm:t>
    </dgm:pt>
    <dgm:pt modelId="{E7B9583E-CBE8-4CBF-AF18-5AE4E3629728}" type="pres">
      <dgm:prSet presAssocID="{B863CD38-0E9A-4FC1-8912-DF0298946070}" presName="adorn" presStyleLbl="fgAccFollowNode1" presStyleIdx="3" presStyleCnt="4" custScaleX="101362" custScaleY="101260" custLinFactY="-100000" custLinFactNeighborX="-19784" custLinFactNeighborY="-13986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dgm:spPr>
      <dgm:t>
        <a:bodyPr/>
        <a:lstStyle/>
        <a:p>
          <a:endParaRPr lang="en-US"/>
        </a:p>
      </dgm:t>
      <dgm:extLst>
        <a:ext uri="{E40237B7-FDA0-4F09-8148-C483321AD2D9}">
          <dgm14:cNvPr xmlns:dgm14="http://schemas.microsoft.com/office/drawing/2010/diagram" id="0" name="" descr="Insignia 4 con relleno sólido"/>
        </a:ext>
      </dgm:extLst>
    </dgm:pt>
  </dgm:ptLst>
  <dgm:cxnLst>
    <dgm:cxn modelId="{5E1AA1C4-E3A8-4F58-B349-CF10481895BE}" type="presOf" srcId="{717E6003-B535-4D41-9FD6-A82D956BF163}" destId="{901AE1D1-CB14-41D4-B3EB-3F75C9C8D41F}" srcOrd="0" destOrd="0" presId="urn:microsoft.com/office/officeart/2005/8/layout/bList2"/>
    <dgm:cxn modelId="{013102A3-1DCA-4D21-BDC0-C534F228FDD0}" srcId="{B55E34F3-6793-431D-8F32-834985E05950}" destId="{22715B11-4585-4B8D-8B43-A8C71B231D81}" srcOrd="2" destOrd="0" parTransId="{119E86B7-8E04-4D45-B1FD-76BDC9ACE762}" sibTransId="{D0950642-C9EA-4231-AE4F-21955293D56A}"/>
    <dgm:cxn modelId="{D2C84149-EF58-4164-ABCB-731824B5E455}" srcId="{B55E34F3-6793-431D-8F32-834985E05950}" destId="{717E6003-B535-4D41-9FD6-A82D956BF163}" srcOrd="0" destOrd="0" parTransId="{1C2B8E41-219A-4020-BF3E-50AFE7295CEE}" sibTransId="{DC6EE102-F72F-4C01-B9BA-46A3808452D6}"/>
    <dgm:cxn modelId="{8F3BEABC-9D7F-4083-91E3-9E653EC71F39}" srcId="{22715B11-4585-4B8D-8B43-A8C71B231D81}" destId="{D094C094-42EA-45ED-9CB8-2F8D0DE8E936}" srcOrd="0" destOrd="0" parTransId="{F29730F4-B074-4D20-8FBD-F3A92C20A30A}" sibTransId="{108D1B95-32A4-4FC8-A202-DE241E8B52A9}"/>
    <dgm:cxn modelId="{9E0F60D3-75A2-4C98-A277-8336F9B8278F}" type="presOf" srcId="{8E4360A0-04DE-46F9-A7CC-AAD54766FE58}" destId="{40293061-BAD3-4E1F-AB57-E2BA073BDF11}" srcOrd="1" destOrd="0" presId="urn:microsoft.com/office/officeart/2005/8/layout/bList2"/>
    <dgm:cxn modelId="{516BA6BF-4D43-4BE9-ACC1-7844F66E87C9}" type="presOf" srcId="{B863CD38-0E9A-4FC1-8912-DF0298946070}" destId="{A4430770-704C-49DC-9613-61BA70373305}" srcOrd="0" destOrd="0" presId="urn:microsoft.com/office/officeart/2005/8/layout/bList2"/>
    <dgm:cxn modelId="{4365365F-8BA9-4271-9741-B3CBE18DEFA5}" type="presOf" srcId="{8E4360A0-04DE-46F9-A7CC-AAD54766FE58}" destId="{9C7EC983-B58E-4DC6-80AE-14553BCFC5EB}" srcOrd="0" destOrd="0" presId="urn:microsoft.com/office/officeart/2005/8/layout/bList2"/>
    <dgm:cxn modelId="{F48BC7BC-368D-406C-9556-BF9B6569400C}" type="presOf" srcId="{22715B11-4585-4B8D-8B43-A8C71B231D81}" destId="{193989F3-7F7F-43D3-9C2C-2C58B28ADA1F}" srcOrd="0" destOrd="0" presId="urn:microsoft.com/office/officeart/2005/8/layout/bList2"/>
    <dgm:cxn modelId="{F1FBD583-83A0-4E58-A1E0-46C0D5DFE4FB}" type="presOf" srcId="{D094C094-42EA-45ED-9CB8-2F8D0DE8E936}" destId="{4FF95D5E-07AA-438C-9DC6-EA773321266C}" srcOrd="0" destOrd="0" presId="urn:microsoft.com/office/officeart/2005/8/layout/bList2"/>
    <dgm:cxn modelId="{E241E134-7C15-44B3-AA80-69F15F3859D4}" type="presOf" srcId="{D0950642-C9EA-4231-AE4F-21955293D56A}" destId="{EE7C8A89-8977-4142-8F68-B809112B048A}" srcOrd="0" destOrd="0" presId="urn:microsoft.com/office/officeart/2005/8/layout/bList2"/>
    <dgm:cxn modelId="{6328DB9E-203B-42DC-8295-00275C8E3B70}" type="presOf" srcId="{22715B11-4585-4B8D-8B43-A8C71B231D81}" destId="{F31BBF8C-665A-4336-AD1D-4D06A73B7023}" srcOrd="1" destOrd="0" presId="urn:microsoft.com/office/officeart/2005/8/layout/bList2"/>
    <dgm:cxn modelId="{3765A8EE-0908-4310-B05B-AE80FF7F80EE}" srcId="{B55E34F3-6793-431D-8F32-834985E05950}" destId="{8E4360A0-04DE-46F9-A7CC-AAD54766FE58}" srcOrd="1" destOrd="0" parTransId="{EC04D6B2-1590-42D2-8401-C73BBDFB6A91}" sibTransId="{7610FECA-1869-47E5-BFEB-19C0097F6911}"/>
    <dgm:cxn modelId="{28C65B88-CBDD-48F4-9C9D-BFB1A44C216D}" type="presOf" srcId="{DC6EE102-F72F-4C01-B9BA-46A3808452D6}" destId="{A93BB928-B87C-425C-915A-8733C2F0EB52}" srcOrd="0" destOrd="0" presId="urn:microsoft.com/office/officeart/2005/8/layout/bList2"/>
    <dgm:cxn modelId="{08D3BAEA-10BD-4A8D-80C6-1C8A3809AC88}" type="presOf" srcId="{7610FECA-1869-47E5-BFEB-19C0097F6911}" destId="{F7BDA93F-3368-4F19-A5D6-36CAA2505449}" srcOrd="0" destOrd="0" presId="urn:microsoft.com/office/officeart/2005/8/layout/bList2"/>
    <dgm:cxn modelId="{80BBDBC4-9B32-4712-B99C-DEF3978A70A1}" type="presOf" srcId="{B863CD38-0E9A-4FC1-8912-DF0298946070}" destId="{B78F495D-17DB-4C83-9570-F993BF8FCE5B}" srcOrd="1" destOrd="0" presId="urn:microsoft.com/office/officeart/2005/8/layout/bList2"/>
    <dgm:cxn modelId="{E10728D8-7085-41F3-BCA7-136BAB8121AD}" srcId="{B55E34F3-6793-431D-8F32-834985E05950}" destId="{B863CD38-0E9A-4FC1-8912-DF0298946070}" srcOrd="3" destOrd="0" parTransId="{CAE500BF-2605-4A5D-90EB-F9861D72A22C}" sibTransId="{7A2F1F13-5B8C-4A9D-B5D3-570CC0581A14}"/>
    <dgm:cxn modelId="{D22350C1-17E8-4238-B419-8825E3DFBDB5}" type="presOf" srcId="{B55E34F3-6793-431D-8F32-834985E05950}" destId="{E2418269-DEA8-4231-9ABC-6B89CC0335CA}" srcOrd="0" destOrd="0" presId="urn:microsoft.com/office/officeart/2005/8/layout/bList2"/>
    <dgm:cxn modelId="{BAC7F640-A231-4EC1-AEB7-8F8565CFA7CF}" type="presOf" srcId="{717E6003-B535-4D41-9FD6-A82D956BF163}" destId="{C253F307-FC67-40B0-B426-82D19B250C78}" srcOrd="1" destOrd="0" presId="urn:microsoft.com/office/officeart/2005/8/layout/bList2"/>
    <dgm:cxn modelId="{8EA97DCC-320D-41CA-A4EF-DD76C9AFEA70}" type="presParOf" srcId="{E2418269-DEA8-4231-9ABC-6B89CC0335CA}" destId="{EF193A73-F68F-415E-A759-ECBAF93D07A7}" srcOrd="0" destOrd="0" presId="urn:microsoft.com/office/officeart/2005/8/layout/bList2"/>
    <dgm:cxn modelId="{D29314BC-FB46-4674-AF7B-BF08FED084EC}" type="presParOf" srcId="{EF193A73-F68F-415E-A759-ECBAF93D07A7}" destId="{77EEE3C4-61C6-4523-8D97-4DA68EAE4A1F}" srcOrd="0" destOrd="0" presId="urn:microsoft.com/office/officeart/2005/8/layout/bList2"/>
    <dgm:cxn modelId="{6A0C5294-DCA5-473B-9388-4DBD852FD91C}" type="presParOf" srcId="{EF193A73-F68F-415E-A759-ECBAF93D07A7}" destId="{901AE1D1-CB14-41D4-B3EB-3F75C9C8D41F}" srcOrd="1" destOrd="0" presId="urn:microsoft.com/office/officeart/2005/8/layout/bList2"/>
    <dgm:cxn modelId="{7C2564C5-DD1F-4A8C-920F-12B2F0A2218F}" type="presParOf" srcId="{EF193A73-F68F-415E-A759-ECBAF93D07A7}" destId="{C253F307-FC67-40B0-B426-82D19B250C78}" srcOrd="2" destOrd="0" presId="urn:microsoft.com/office/officeart/2005/8/layout/bList2"/>
    <dgm:cxn modelId="{AA662FF7-53DD-45E9-9A00-C2B0F78925CA}" type="presParOf" srcId="{EF193A73-F68F-415E-A759-ECBAF93D07A7}" destId="{50469A34-FAA8-4101-8AFD-533453976F5B}" srcOrd="3" destOrd="0" presId="urn:microsoft.com/office/officeart/2005/8/layout/bList2"/>
    <dgm:cxn modelId="{8D00CE37-81B6-4822-AC1A-9249A3AF8F83}" type="presParOf" srcId="{E2418269-DEA8-4231-9ABC-6B89CC0335CA}" destId="{A93BB928-B87C-425C-915A-8733C2F0EB52}" srcOrd="1" destOrd="0" presId="urn:microsoft.com/office/officeart/2005/8/layout/bList2"/>
    <dgm:cxn modelId="{4D27D179-82A8-409E-9AAC-C82FBD8AF200}" type="presParOf" srcId="{E2418269-DEA8-4231-9ABC-6B89CC0335CA}" destId="{473CEF44-77CB-4FAD-ADE8-B2C3B6A74031}" srcOrd="2" destOrd="0" presId="urn:microsoft.com/office/officeart/2005/8/layout/bList2"/>
    <dgm:cxn modelId="{7BA7AF50-F0EB-4F21-85DE-2BAB142B53A9}" type="presParOf" srcId="{473CEF44-77CB-4FAD-ADE8-B2C3B6A74031}" destId="{F212E04A-36C2-406E-B96E-027FC21FF35F}" srcOrd="0" destOrd="0" presId="urn:microsoft.com/office/officeart/2005/8/layout/bList2"/>
    <dgm:cxn modelId="{0F4FF717-4C13-41BC-A0EC-7CD635DF76B2}" type="presParOf" srcId="{473CEF44-77CB-4FAD-ADE8-B2C3B6A74031}" destId="{9C7EC983-B58E-4DC6-80AE-14553BCFC5EB}" srcOrd="1" destOrd="0" presId="urn:microsoft.com/office/officeart/2005/8/layout/bList2"/>
    <dgm:cxn modelId="{CA2106D5-C1C1-40CB-9559-259D3CF6FD4A}" type="presParOf" srcId="{473CEF44-77CB-4FAD-ADE8-B2C3B6A74031}" destId="{40293061-BAD3-4E1F-AB57-E2BA073BDF11}" srcOrd="2" destOrd="0" presId="urn:microsoft.com/office/officeart/2005/8/layout/bList2"/>
    <dgm:cxn modelId="{E20D483C-4324-4C9A-8EB1-8C04E0C96099}" type="presParOf" srcId="{473CEF44-77CB-4FAD-ADE8-B2C3B6A74031}" destId="{E2A4A327-B89C-4659-9EE2-D369F5D177D8}" srcOrd="3" destOrd="0" presId="urn:microsoft.com/office/officeart/2005/8/layout/bList2"/>
    <dgm:cxn modelId="{CF9EBCFF-369C-4005-8267-88F3DB5297FF}" type="presParOf" srcId="{E2418269-DEA8-4231-9ABC-6B89CC0335CA}" destId="{F7BDA93F-3368-4F19-A5D6-36CAA2505449}" srcOrd="3" destOrd="0" presId="urn:microsoft.com/office/officeart/2005/8/layout/bList2"/>
    <dgm:cxn modelId="{B96793B5-D23F-4B97-B035-654353843C22}" type="presParOf" srcId="{E2418269-DEA8-4231-9ABC-6B89CC0335CA}" destId="{CC10BB5C-128F-44FF-95F5-C715801BF8E8}" srcOrd="4" destOrd="0" presId="urn:microsoft.com/office/officeart/2005/8/layout/bList2"/>
    <dgm:cxn modelId="{4D74A498-0EC7-4FBF-8746-0D71CFE96EDF}" type="presParOf" srcId="{CC10BB5C-128F-44FF-95F5-C715801BF8E8}" destId="{4FF95D5E-07AA-438C-9DC6-EA773321266C}" srcOrd="0" destOrd="0" presId="urn:microsoft.com/office/officeart/2005/8/layout/bList2"/>
    <dgm:cxn modelId="{F5B8F377-6AAE-4FE4-B167-F71FD207A0E8}" type="presParOf" srcId="{CC10BB5C-128F-44FF-95F5-C715801BF8E8}" destId="{193989F3-7F7F-43D3-9C2C-2C58B28ADA1F}" srcOrd="1" destOrd="0" presId="urn:microsoft.com/office/officeart/2005/8/layout/bList2"/>
    <dgm:cxn modelId="{E1A7B3E4-84B2-42F5-A54C-FA877CE21BEC}" type="presParOf" srcId="{CC10BB5C-128F-44FF-95F5-C715801BF8E8}" destId="{F31BBF8C-665A-4336-AD1D-4D06A73B7023}" srcOrd="2" destOrd="0" presId="urn:microsoft.com/office/officeart/2005/8/layout/bList2"/>
    <dgm:cxn modelId="{9120899D-4884-4B57-AA87-42C0E5761ECF}" type="presParOf" srcId="{CC10BB5C-128F-44FF-95F5-C715801BF8E8}" destId="{66A90364-970D-4A11-B40C-EBE562C4E936}" srcOrd="3" destOrd="0" presId="urn:microsoft.com/office/officeart/2005/8/layout/bList2"/>
    <dgm:cxn modelId="{BC325DCE-E4A4-4453-A158-2BF832E9FFC4}" type="presParOf" srcId="{E2418269-DEA8-4231-9ABC-6B89CC0335CA}" destId="{EE7C8A89-8977-4142-8F68-B809112B048A}" srcOrd="5" destOrd="0" presId="urn:microsoft.com/office/officeart/2005/8/layout/bList2"/>
    <dgm:cxn modelId="{64ABCAA6-9651-4BA2-8D9A-D47E16AA991F}" type="presParOf" srcId="{E2418269-DEA8-4231-9ABC-6B89CC0335CA}" destId="{C9C0204F-18DE-4D3A-A9E9-71BAF7EC5763}" srcOrd="6" destOrd="0" presId="urn:microsoft.com/office/officeart/2005/8/layout/bList2"/>
    <dgm:cxn modelId="{76F5147D-9D00-4D30-BA84-0F900DBD3F5A}" type="presParOf" srcId="{C9C0204F-18DE-4D3A-A9E9-71BAF7EC5763}" destId="{8AB431CD-8629-41F8-8202-3588EA3A7599}" srcOrd="0" destOrd="0" presId="urn:microsoft.com/office/officeart/2005/8/layout/bList2"/>
    <dgm:cxn modelId="{94C40308-98DB-4251-8560-296DEA93EEB1}" type="presParOf" srcId="{C9C0204F-18DE-4D3A-A9E9-71BAF7EC5763}" destId="{A4430770-704C-49DC-9613-61BA70373305}" srcOrd="1" destOrd="0" presId="urn:microsoft.com/office/officeart/2005/8/layout/bList2"/>
    <dgm:cxn modelId="{5BB8FEE1-26D5-4FCD-81FD-88944CA3E153}" type="presParOf" srcId="{C9C0204F-18DE-4D3A-A9E9-71BAF7EC5763}" destId="{B78F495D-17DB-4C83-9570-F993BF8FCE5B}" srcOrd="2" destOrd="0" presId="urn:microsoft.com/office/officeart/2005/8/layout/bList2"/>
    <dgm:cxn modelId="{046B7EF7-444B-4F91-87EE-5A7ECF9793C6}" type="presParOf" srcId="{C9C0204F-18DE-4D3A-A9E9-71BAF7EC5763}" destId="{E7B9583E-CBE8-4CBF-AF18-5AE4E3629728}" srcOrd="3" destOrd="0" presId="urn:microsoft.com/office/officeart/2005/8/layout/bList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CA1AA-5A3F-49ED-99C0-E899DFAED454}">
      <dsp:nvSpPr>
        <dsp:cNvPr id="0" name=""/>
        <dsp:cNvSpPr/>
      </dsp:nvSpPr>
      <dsp:spPr>
        <a:xfrm>
          <a:off x="2427718" y="226813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a:solidFill>
                <a:schemeClr val="tx1"/>
              </a:solidFill>
              <a:latin typeface="+mn-lt"/>
            </a:rPr>
            <a:t>Construction sector employers</a:t>
          </a:r>
        </a:p>
      </dsp:txBody>
      <dsp:txXfrm>
        <a:off x="2673988" y="2479602"/>
        <a:ext cx="1097421" cy="942340"/>
      </dsp:txXfrm>
    </dsp:sp>
    <dsp:sp modelId="{C7326F1D-990D-4871-B0C9-873E6F76162C}">
      <dsp:nvSpPr>
        <dsp:cNvPr id="0" name=""/>
        <dsp:cNvSpPr/>
      </dsp:nvSpPr>
      <dsp:spPr>
        <a:xfrm>
          <a:off x="2465655" y="28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B222639D-CB6A-4B62-952D-E7D1499414EF}">
      <dsp:nvSpPr>
        <dsp:cNvPr id="0" name=""/>
        <dsp:cNvSpPr/>
      </dsp:nvSpPr>
      <dsp:spPr>
        <a:xfrm>
          <a:off x="1059474" y="1513408"/>
          <a:ext cx="1589961" cy="1365276"/>
        </a:xfrm>
        <a:prstGeom prst="hexagon">
          <a:avLst>
            <a:gd name="adj" fmla="val 25000"/>
            <a:gd name="vf" fmla="val 115470"/>
          </a:avLst>
        </a:prstGeom>
        <a:blipFill>
          <a:blip xmlns:r="http://schemas.openxmlformats.org/officeDocument/2006/relationships" r:embed="rId1"/>
          <a:srcRect/>
          <a:stretch>
            <a:fillRect l="-5000" r="-5000"/>
          </a:stretch>
        </a:blipFill>
        <a:ln w="12700" cap="flat" cmpd="sng" algn="ctr">
          <a:noFill/>
          <a:prstDash val="solid"/>
        </a:ln>
        <a:effectLst/>
      </dsp:spPr>
      <dsp:style>
        <a:lnRef idx="1">
          <a:scrgbClr r="0" g="0" b="0"/>
        </a:lnRef>
        <a:fillRef idx="1">
          <a:scrgbClr r="0" g="0" b="0"/>
        </a:fillRef>
        <a:effectRef idx="0">
          <a:scrgbClr r="0" g="0" b="0"/>
        </a:effectRef>
        <a:fontRef idx="minor"/>
      </dsp:style>
    </dsp:sp>
    <dsp:sp modelId="{E30707EE-AF53-426F-9601-ABF3E7BF6BEB}">
      <dsp:nvSpPr>
        <dsp:cNvPr id="0" name=""/>
        <dsp:cNvSpPr/>
      </dsp:nvSpPr>
      <dsp:spPr>
        <a:xfrm>
          <a:off x="2148674" y="269758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
              <a:satOff val="25"/>
              <a:lumOff val="-588"/>
              <a:alphaOff val="0"/>
            </a:schemeClr>
          </a:solidFill>
          <a:prstDash val="solid"/>
        </a:ln>
        <a:effectLst/>
      </dsp:spPr>
      <dsp:style>
        <a:lnRef idx="1">
          <a:scrgbClr r="0" g="0" b="0"/>
        </a:lnRef>
        <a:fillRef idx="1">
          <a:scrgbClr r="0" g="0" b="0"/>
        </a:fillRef>
        <a:effectRef idx="0">
          <a:scrgbClr r="0" g="0" b="0"/>
        </a:effectRef>
        <a:fontRef idx="minor"/>
      </dsp:style>
    </dsp:sp>
    <dsp:sp modelId="{FA1F1BF9-F862-4C95-BC7A-EED3CD6817A4}">
      <dsp:nvSpPr>
        <dsp:cNvPr id="0" name=""/>
        <dsp:cNvSpPr/>
      </dsp:nvSpPr>
      <dsp:spPr>
        <a:xfrm>
          <a:off x="3795962" y="1509452"/>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a:solidFill>
                <a:schemeClr val="tx1"/>
              </a:solidFill>
              <a:latin typeface="+mn-lt"/>
            </a:rPr>
            <a:t>VET &amp; WBL Apprentices in construction sector</a:t>
          </a:r>
        </a:p>
      </dsp:txBody>
      <dsp:txXfrm>
        <a:off x="4042232" y="1720920"/>
        <a:ext cx="1097421" cy="942340"/>
      </dsp:txXfrm>
    </dsp:sp>
    <dsp:sp modelId="{59B5CEFA-A098-4F2E-B874-1366B341B52D}">
      <dsp:nvSpPr>
        <dsp:cNvPr id="0" name=""/>
        <dsp:cNvSpPr/>
      </dsp:nvSpPr>
      <dsp:spPr>
        <a:xfrm>
          <a:off x="4890220" y="2690112"/>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334025"/>
              <a:satOff val="49"/>
              <a:lumOff val="-1177"/>
              <a:alphaOff val="0"/>
            </a:schemeClr>
          </a:solidFill>
          <a:prstDash val="solid"/>
        </a:ln>
        <a:effectLst/>
      </dsp:spPr>
      <dsp:style>
        <a:lnRef idx="1">
          <a:scrgbClr r="0" g="0" b="0"/>
        </a:lnRef>
        <a:fillRef idx="1">
          <a:scrgbClr r="0" g="0" b="0"/>
        </a:fillRef>
        <a:effectRef idx="0">
          <a:scrgbClr r="0" g="0" b="0"/>
        </a:effectRef>
        <a:fontRef idx="minor"/>
      </dsp:style>
    </dsp:sp>
    <dsp:sp modelId="{58A37FA7-AB96-4B10-B690-BCC429A5ACCC}">
      <dsp:nvSpPr>
        <dsp:cNvPr id="0" name=""/>
        <dsp:cNvSpPr/>
      </dsp:nvSpPr>
      <dsp:spPr>
        <a:xfrm>
          <a:off x="5163363" y="2265496"/>
          <a:ext cx="1589961" cy="1365276"/>
        </a:xfrm>
        <a:prstGeom prst="hexagon">
          <a:avLst>
            <a:gd name="adj" fmla="val 25000"/>
            <a:gd name="vf" fmla="val 11547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33A0D330-08AA-414C-B8AF-98E74DEB6692}">
      <dsp:nvSpPr>
        <dsp:cNvPr id="0" name=""/>
        <dsp:cNvSpPr/>
      </dsp:nvSpPr>
      <dsp:spPr>
        <a:xfrm>
          <a:off x="5202143" y="287297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501037"/>
              <a:satOff val="74"/>
              <a:lumOff val="-1765"/>
              <a:alphaOff val="0"/>
            </a:schemeClr>
          </a:solidFill>
          <a:prstDash val="solid"/>
        </a:ln>
        <a:effectLst/>
      </dsp:spPr>
      <dsp:style>
        <a:lnRef idx="1">
          <a:scrgbClr r="0" g="0" b="0"/>
        </a:lnRef>
        <a:fillRef idx="1">
          <a:scrgbClr r="0" g="0" b="0"/>
        </a:fillRef>
        <a:effectRef idx="0">
          <a:scrgbClr r="0" g="0" b="0"/>
        </a:effectRef>
        <a:fontRef idx="minor"/>
      </dsp:style>
    </dsp:sp>
    <dsp:sp modelId="{04A122E2-5448-48FC-A4C6-8519A7AC3804}">
      <dsp:nvSpPr>
        <dsp:cNvPr id="0" name=""/>
        <dsp:cNvSpPr/>
      </dsp:nvSpPr>
      <dsp:spPr>
        <a:xfrm>
          <a:off x="2427718" y="759121"/>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a:solidFill>
                <a:schemeClr val="tx1"/>
              </a:solidFill>
              <a:latin typeface="+mn-lt"/>
            </a:rPr>
            <a:t>VET &amp; WBL providers</a:t>
          </a:r>
        </a:p>
      </dsp:txBody>
      <dsp:txXfrm>
        <a:off x="2673988" y="970589"/>
        <a:ext cx="1097421" cy="942340"/>
      </dsp:txXfrm>
    </dsp:sp>
    <dsp:sp modelId="{878C28DB-5710-40C2-83A9-1BE7D39B3698}">
      <dsp:nvSpPr>
        <dsp:cNvPr id="0" name=""/>
        <dsp:cNvSpPr/>
      </dsp:nvSpPr>
      <dsp:spPr>
        <a:xfrm>
          <a:off x="3516918" y="78505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668050"/>
              <a:satOff val="98"/>
              <a:lumOff val="-2353"/>
              <a:alphaOff val="0"/>
            </a:schemeClr>
          </a:solidFill>
          <a:prstDash val="solid"/>
        </a:ln>
        <a:effectLst/>
      </dsp:spPr>
      <dsp:style>
        <a:lnRef idx="1">
          <a:scrgbClr r="0" g="0" b="0"/>
        </a:lnRef>
        <a:fillRef idx="1">
          <a:scrgbClr r="0" g="0" b="0"/>
        </a:fillRef>
        <a:effectRef idx="0">
          <a:scrgbClr r="0" g="0" b="0"/>
        </a:effectRef>
        <a:fontRef idx="minor"/>
      </dsp:style>
    </dsp:sp>
    <dsp:sp modelId="{F201E3AA-F5E5-4852-B3B4-3BE5388DC230}">
      <dsp:nvSpPr>
        <dsp:cNvPr id="0" name=""/>
        <dsp:cNvSpPr/>
      </dsp:nvSpPr>
      <dsp:spPr>
        <a:xfrm>
          <a:off x="3795962" y="0"/>
          <a:ext cx="1589961" cy="1365276"/>
        </a:xfrm>
        <a:prstGeom prst="hexagon">
          <a:avLst>
            <a:gd name="adj" fmla="val 25000"/>
            <a:gd name="vf" fmla="val 115470"/>
          </a:avLst>
        </a:prstGeom>
        <a:blipFill>
          <a:blip xmlns:r="http://schemas.openxmlformats.org/officeDocument/2006/relationships" r:embed="rId3" cstate="hqprint">
            <a:extLst>
              <a:ext uri="{BEBA8EAE-BF5A-486C-A8C5-ECC9F3942E4B}">
                <a14:imgProps xmlns:a14="http://schemas.microsoft.com/office/drawing/2010/main">
                  <a14:imgLayer r:embed="rId4">
                    <a14:imgEffect>
                      <a14:artisticFilmGrain/>
                    </a14:imgEffect>
                  </a14:imgLayer>
                </a14:imgProps>
              </a:ext>
              <a:ext uri="{28A0092B-C50C-407E-A947-70E740481C1C}">
                <a14:useLocalDpi xmlns:a14="http://schemas.microsoft.com/office/drawing/2010/main" val="0"/>
              </a:ext>
            </a:extLst>
          </a:blip>
          <a:srcRect/>
          <a:stretch>
            <a:fillRect t="-8000" b="-8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4E6D1C04-C09C-4A9A-A0E6-0CD716B29ED9}">
      <dsp:nvSpPr>
        <dsp:cNvPr id="0" name=""/>
        <dsp:cNvSpPr/>
      </dsp:nvSpPr>
      <dsp:spPr>
        <a:xfrm>
          <a:off x="3840643" y="604835"/>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835062"/>
              <a:satOff val="123"/>
              <a:lumOff val="-2941"/>
              <a:alphaOff val="0"/>
            </a:schemeClr>
          </a:solidFill>
          <a:prstDash val="solid"/>
        </a:ln>
        <a:effectLst/>
      </dsp:spPr>
      <dsp:style>
        <a:lnRef idx="1">
          <a:scrgbClr r="0" g="0" b="0"/>
        </a:lnRef>
        <a:fillRef idx="1">
          <a:scrgbClr r="0" g="0" b="0"/>
        </a:fillRef>
        <a:effectRef idx="0">
          <a:scrgbClr r="0" g="0" b="0"/>
        </a:effectRef>
        <a:fontRef idx="minor"/>
      </dsp:style>
    </dsp:sp>
    <dsp:sp modelId="{6DFD7981-35D3-408C-963D-60994465D9E7}">
      <dsp:nvSpPr>
        <dsp:cNvPr id="0" name=""/>
        <dsp:cNvSpPr/>
      </dsp:nvSpPr>
      <dsp:spPr>
        <a:xfrm>
          <a:off x="5163363" y="756044"/>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a:solidFill>
                <a:schemeClr val="tx1"/>
              </a:solidFill>
              <a:latin typeface="+mn-lt"/>
            </a:rPr>
            <a:t>VET authorities &amp; career guidance bodies</a:t>
          </a:r>
        </a:p>
      </dsp:txBody>
      <dsp:txXfrm>
        <a:off x="5409633" y="967512"/>
        <a:ext cx="1097421" cy="942340"/>
      </dsp:txXfrm>
    </dsp:sp>
    <dsp:sp modelId="{F8F120EB-55CA-4CD1-AEB1-84783F75F0D9}">
      <dsp:nvSpPr>
        <dsp:cNvPr id="0" name=""/>
        <dsp:cNvSpPr/>
      </dsp:nvSpPr>
      <dsp:spPr>
        <a:xfrm>
          <a:off x="6539194" y="1360880"/>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002075"/>
              <a:satOff val="147"/>
              <a:lumOff val="-3530"/>
              <a:alphaOff val="0"/>
            </a:schemeClr>
          </a:solidFill>
          <a:prstDash val="solid"/>
        </a:ln>
        <a:effectLst/>
      </dsp:spPr>
      <dsp:style>
        <a:lnRef idx="1">
          <a:scrgbClr r="0" g="0" b="0"/>
        </a:lnRef>
        <a:fillRef idx="1">
          <a:scrgbClr r="0" g="0" b="0"/>
        </a:fillRef>
        <a:effectRef idx="0">
          <a:scrgbClr r="0" g="0" b="0"/>
        </a:effectRef>
        <a:fontRef idx="minor"/>
      </dsp:style>
    </dsp:sp>
    <dsp:sp modelId="{F456E5FD-AF72-4371-A5EF-83C25B995706}">
      <dsp:nvSpPr>
        <dsp:cNvPr id="0" name=""/>
        <dsp:cNvSpPr/>
      </dsp:nvSpPr>
      <dsp:spPr>
        <a:xfrm>
          <a:off x="6531607" y="1523518"/>
          <a:ext cx="1589961" cy="1365276"/>
        </a:xfrm>
        <a:prstGeom prst="hexagon">
          <a:avLst>
            <a:gd name="adj" fmla="val 25000"/>
            <a:gd name="vf" fmla="val 115470"/>
          </a:avLst>
        </a:prstGeom>
        <a:blipFill>
          <a:blip xmlns:r="http://schemas.openxmlformats.org/officeDocument/2006/relationships" r:embed="rId5">
            <a:extLst>
              <a:ext uri="{BEBA8EAE-BF5A-486C-A8C5-ECC9F3942E4B}">
                <a14:imgProps xmlns:a14="http://schemas.microsoft.com/office/drawing/2010/main">
                  <a14:imgLayer r:embed="rId6">
                    <a14:imgEffect>
                      <a14:colorTemperature colorTemp="5300"/>
                    </a14:imgEffect>
                  </a14:imgLayer>
                </a14:imgProps>
              </a:ex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55F03969-5911-4940-933B-3C721E33C500}">
      <dsp:nvSpPr>
        <dsp:cNvPr id="0" name=""/>
        <dsp:cNvSpPr/>
      </dsp:nvSpPr>
      <dsp:spPr>
        <a:xfrm>
          <a:off x="6841843" y="1548133"/>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169087"/>
              <a:satOff val="172"/>
              <a:lumOff val="-4118"/>
              <a:alphaOff val="0"/>
            </a:schemeClr>
          </a:solidFill>
          <a:prstDash val="solid"/>
        </a:ln>
        <a:effectLst/>
      </dsp:spPr>
      <dsp:style>
        <a:lnRef idx="1">
          <a:scrgbClr r="0" g="0" b="0"/>
        </a:lnRef>
        <a:fillRef idx="1">
          <a:scrgbClr r="0" g="0" b="0"/>
        </a:fillRef>
        <a:effectRef idx="0">
          <a:scrgbClr r="0" g="0" b="0"/>
        </a:effectRef>
        <a:fontRef idx="minor"/>
      </dsp:style>
    </dsp:sp>
    <dsp:sp modelId="{0DBBC759-5570-4308-8041-9147F0CA8A39}">
      <dsp:nvSpPr>
        <dsp:cNvPr id="0" name=""/>
        <dsp:cNvSpPr/>
      </dsp:nvSpPr>
      <dsp:spPr>
        <a:xfrm>
          <a:off x="6531607" y="14505"/>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17780" rIns="0" bIns="17780" numCol="1" spcCol="1270" anchor="ctr" anchorCtr="0">
          <a:noAutofit/>
        </a:bodyPr>
        <a:lstStyle/>
        <a:p>
          <a:pPr lvl="0" algn="ctr" defTabSz="622300">
            <a:lnSpc>
              <a:spcPct val="90000"/>
            </a:lnSpc>
            <a:spcBef>
              <a:spcPct val="0"/>
            </a:spcBef>
            <a:spcAft>
              <a:spcPct val="35000"/>
            </a:spcAft>
          </a:pPr>
          <a:r>
            <a:rPr lang="en-GB" sz="1400" b="1" kern="1200" noProof="0">
              <a:solidFill>
                <a:schemeClr val="tx1"/>
              </a:solidFill>
              <a:latin typeface="+mn-lt"/>
            </a:rPr>
            <a:t>Sector representatives and policy makers</a:t>
          </a:r>
        </a:p>
      </dsp:txBody>
      <dsp:txXfrm>
        <a:off x="6777877" y="225973"/>
        <a:ext cx="1097421" cy="942340"/>
      </dsp:txXfrm>
    </dsp:sp>
    <dsp:sp modelId="{0106BD11-59A5-4B57-AF8E-6AA63383F661}">
      <dsp:nvSpPr>
        <dsp:cNvPr id="0" name=""/>
        <dsp:cNvSpPr/>
      </dsp:nvSpPr>
      <dsp:spPr>
        <a:xfrm>
          <a:off x="7907438" y="62637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336100"/>
              <a:satOff val="196"/>
              <a:lumOff val="-4706"/>
              <a:alphaOff val="0"/>
            </a:schemeClr>
          </a:solidFill>
          <a:prstDash val="solid"/>
        </a:ln>
        <a:effectLst/>
      </dsp:spPr>
      <dsp:style>
        <a:lnRef idx="1">
          <a:scrgbClr r="0" g="0" b="0"/>
        </a:lnRef>
        <a:fillRef idx="1">
          <a:scrgbClr r="0" g="0" b="0"/>
        </a:fillRef>
        <a:effectRef idx="0">
          <a:scrgbClr r="0" g="0" b="0"/>
        </a:effectRef>
        <a:fontRef idx="minor"/>
      </dsp:style>
    </dsp:sp>
    <dsp:sp modelId="{AC74F8A0-CB34-445C-B863-1FCDC14E6202}">
      <dsp:nvSpPr>
        <dsp:cNvPr id="0" name=""/>
        <dsp:cNvSpPr/>
      </dsp:nvSpPr>
      <dsp:spPr>
        <a:xfrm>
          <a:off x="7899851" y="776264"/>
          <a:ext cx="1589961" cy="1365276"/>
        </a:xfrm>
        <a:prstGeom prst="hexagon">
          <a:avLst>
            <a:gd name="adj" fmla="val 25000"/>
            <a:gd name="vf" fmla="val 115470"/>
          </a:avLst>
        </a:prstGeom>
        <a:blipFill>
          <a:blip xmlns:r="http://schemas.openxmlformats.org/officeDocument/2006/relationships" r:embed="rId7">
            <a:extLst>
              <a:ext uri="{28A0092B-C50C-407E-A947-70E740481C1C}">
                <a14:useLocalDpi xmlns:a14="http://schemas.microsoft.com/office/drawing/2010/main" val="0"/>
              </a:ext>
            </a:extLst>
          </a:blip>
          <a:srcRect/>
          <a:stretch>
            <a:fillRect l="-1000" r="-1000"/>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DD9DED44-DEB4-4243-B81D-86A9BF90D613}">
      <dsp:nvSpPr>
        <dsp:cNvPr id="0" name=""/>
        <dsp:cNvSpPr/>
      </dsp:nvSpPr>
      <dsp:spPr>
        <a:xfrm>
          <a:off x="8216832" y="80659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503112"/>
              <a:satOff val="221"/>
              <a:lumOff val="-5294"/>
              <a:alphaOff val="0"/>
            </a:schemeClr>
          </a:solidFill>
          <a:prstDash val="solid"/>
        </a:ln>
        <a:effectLst/>
      </dsp:spPr>
      <dsp:style>
        <a:lnRef idx="1">
          <a:scrgbClr r="0" g="0" b="0"/>
        </a:lnRef>
        <a:fillRef idx="1">
          <a:scrgbClr r="0" g="0" b="0"/>
        </a:fillRef>
        <a:effectRef idx="0">
          <a:scrgbClr r="0" g="0" b="0"/>
        </a:effectRef>
        <a:fontRef idx="minor"/>
      </dsp:style>
    </dsp:sp>
    <dsp:sp modelId="{15B578F2-8161-4BB1-AE54-9CFA19206E2D}">
      <dsp:nvSpPr>
        <dsp:cNvPr id="0" name=""/>
        <dsp:cNvSpPr/>
      </dsp:nvSpPr>
      <dsp:spPr>
        <a:xfrm>
          <a:off x="7899851" y="2283079"/>
          <a:ext cx="1589961" cy="1365276"/>
        </a:xfrm>
        <a:prstGeom prst="hexagon">
          <a:avLst>
            <a:gd name="adj" fmla="val 25000"/>
            <a:gd name="vf" fmla="val 115470"/>
          </a:avLst>
        </a:prstGeom>
        <a:solidFill>
          <a:schemeClr val="accent5">
            <a:lumMod val="60000"/>
            <a:lumOff val="40000"/>
          </a:schemeClr>
        </a:solidFill>
        <a:ln w="12700" cap="flat" cmpd="sng" algn="ctr">
          <a:noFill/>
          <a:prstDash val="solid"/>
        </a:ln>
        <a:effectLst>
          <a:outerShdw blurRad="38100" dist="25400" dir="2700000" algn="br" rotWithShape="0">
            <a:srgbClr val="000000">
              <a:alpha val="60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0" tIns="20320" rIns="0" bIns="20320" numCol="1" spcCol="1270" anchor="ctr" anchorCtr="0">
          <a:noAutofit/>
        </a:bodyPr>
        <a:lstStyle/>
        <a:p>
          <a:pPr lvl="0" algn="ctr" defTabSz="711200">
            <a:lnSpc>
              <a:spcPct val="90000"/>
            </a:lnSpc>
            <a:spcBef>
              <a:spcPct val="0"/>
            </a:spcBef>
            <a:spcAft>
              <a:spcPct val="35000"/>
            </a:spcAft>
          </a:pPr>
          <a:r>
            <a:rPr lang="en-GB" sz="1600" b="1" kern="1200" noProof="0">
              <a:solidFill>
                <a:schemeClr val="tx1"/>
              </a:solidFill>
              <a:latin typeface="+mn-lt"/>
            </a:rPr>
            <a:t>Associations, Networks &amp; Social partners</a:t>
          </a:r>
        </a:p>
      </dsp:txBody>
      <dsp:txXfrm>
        <a:off x="8146121" y="2494547"/>
        <a:ext cx="1097421" cy="942340"/>
      </dsp:txXfrm>
    </dsp:sp>
    <dsp:sp modelId="{4DEEE8CC-E529-4B01-8CCB-FFC0450520A5}">
      <dsp:nvSpPr>
        <dsp:cNvPr id="0" name=""/>
        <dsp:cNvSpPr/>
      </dsp:nvSpPr>
      <dsp:spPr>
        <a:xfrm>
          <a:off x="8215146" y="347868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670125"/>
              <a:satOff val="245"/>
              <a:lumOff val="-5883"/>
              <a:alphaOff val="0"/>
            </a:schemeClr>
          </a:solidFill>
          <a:prstDash val="solid"/>
        </a:ln>
        <a:effectLst/>
      </dsp:spPr>
      <dsp:style>
        <a:lnRef idx="1">
          <a:scrgbClr r="0" g="0" b="0"/>
        </a:lnRef>
        <a:fillRef idx="1">
          <a:scrgbClr r="0" g="0" b="0"/>
        </a:fillRef>
        <a:effectRef idx="0">
          <a:scrgbClr r="0" g="0" b="0"/>
        </a:effectRef>
        <a:fontRef idx="minor"/>
      </dsp:style>
    </dsp:sp>
    <dsp:sp modelId="{8B3DB7FA-D7A1-4AC4-8CBD-AF0DF855B2B8}">
      <dsp:nvSpPr>
        <dsp:cNvPr id="0" name=""/>
        <dsp:cNvSpPr/>
      </dsp:nvSpPr>
      <dsp:spPr>
        <a:xfrm>
          <a:off x="6531607" y="3030332"/>
          <a:ext cx="1589961" cy="1365276"/>
        </a:xfrm>
        <a:prstGeom prst="hexagon">
          <a:avLst>
            <a:gd name="adj" fmla="val 25000"/>
            <a:gd name="vf" fmla="val 115470"/>
          </a:avLst>
        </a:prstGeom>
        <a:blipFill>
          <a:blip xmlns:r="http://schemas.openxmlformats.org/officeDocument/2006/relationships" r:embed="rId8">
            <a:extLst>
              <a:ext uri="{28A0092B-C50C-407E-A947-70E740481C1C}">
                <a14:useLocalDpi xmlns:a14="http://schemas.microsoft.com/office/drawing/2010/main" val="0"/>
              </a:ext>
            </a:extLst>
          </a:blip>
          <a:srcRect/>
          <a:stretch>
            <a:fillRect/>
          </a:stretch>
        </a:blipFill>
        <a:ln w="12700" cap="flat" cmpd="sng" algn="ctr">
          <a:solidFill>
            <a:schemeClr val="bg1"/>
          </a:solidFill>
          <a:prstDash val="solid"/>
        </a:ln>
        <a:effectLst/>
      </dsp:spPr>
      <dsp:style>
        <a:lnRef idx="1">
          <a:scrgbClr r="0" g="0" b="0"/>
        </a:lnRef>
        <a:fillRef idx="1">
          <a:scrgbClr r="0" g="0" b="0"/>
        </a:fillRef>
        <a:effectRef idx="0">
          <a:scrgbClr r="0" g="0" b="0"/>
        </a:effectRef>
        <a:fontRef idx="minor"/>
      </dsp:style>
    </dsp:sp>
    <dsp:sp modelId="{E3041D22-5ACD-4CD5-9BB5-84D2A283B4FB}">
      <dsp:nvSpPr>
        <dsp:cNvPr id="0" name=""/>
        <dsp:cNvSpPr/>
      </dsp:nvSpPr>
      <dsp:spPr>
        <a:xfrm>
          <a:off x="7920084" y="3629454"/>
          <a:ext cx="185467" cy="160000"/>
        </a:xfrm>
        <a:prstGeom prst="hexagon">
          <a:avLst>
            <a:gd name="adj" fmla="val 25000"/>
            <a:gd name="vf" fmla="val 115470"/>
          </a:avLst>
        </a:prstGeom>
        <a:solidFill>
          <a:schemeClr val="lt1">
            <a:hueOff val="0"/>
            <a:satOff val="0"/>
            <a:lumOff val="0"/>
            <a:alphaOff val="0"/>
          </a:schemeClr>
        </a:solidFill>
        <a:ln w="12700" cap="flat" cmpd="sng" algn="ctr">
          <a:solidFill>
            <a:schemeClr val="accent5">
              <a:hueOff val="-1837137"/>
              <a:satOff val="270"/>
              <a:lumOff val="-6471"/>
              <a:alphaOff val="0"/>
            </a:schemeClr>
          </a:solidFill>
          <a:prstDash val="solid"/>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E3C4-61C6-4523-8D97-4DA68EAE4A1F}">
      <dsp:nvSpPr>
        <dsp:cNvPr id="0" name=""/>
        <dsp:cNvSpPr/>
      </dsp:nvSpPr>
      <dsp:spPr>
        <a:xfrm>
          <a:off x="9972" y="1168764"/>
          <a:ext cx="3316303" cy="2984572"/>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253F307-FC67-40B0-B426-82D19B250C78}">
      <dsp:nvSpPr>
        <dsp:cNvPr id="0" name=""/>
        <dsp:cNvSpPr/>
      </dsp:nvSpPr>
      <dsp:spPr>
        <a:xfrm>
          <a:off x="0" y="4108013"/>
          <a:ext cx="3316170" cy="802974"/>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lvl="0" algn="l" defTabSz="989013">
            <a:lnSpc>
              <a:spcPct val="90000"/>
            </a:lnSpc>
            <a:spcBef>
              <a:spcPct val="0"/>
            </a:spcBef>
            <a:spcAft>
              <a:spcPct val="35000"/>
            </a:spcAft>
            <a:tabLst/>
          </a:pPr>
          <a:r>
            <a:rPr lang="en-GB" sz="1800" b="1" kern="1200">
              <a:solidFill>
                <a:schemeClr val="tx1"/>
              </a:solidFill>
            </a:rPr>
            <a:t>Wood properties, its limitations and wood construction physics.</a:t>
          </a:r>
        </a:p>
      </dsp:txBody>
      <dsp:txXfrm>
        <a:off x="0" y="4108013"/>
        <a:ext cx="2335331" cy="802974"/>
      </dsp:txXfrm>
    </dsp:sp>
    <dsp:sp modelId="{50469A34-FAA8-4101-8AFD-533453976F5B}">
      <dsp:nvSpPr>
        <dsp:cNvPr id="0" name=""/>
        <dsp:cNvSpPr/>
      </dsp:nvSpPr>
      <dsp:spPr>
        <a:xfrm>
          <a:off x="2368111" y="4099277"/>
          <a:ext cx="899257" cy="880662"/>
        </a:xfrm>
        <a:prstGeom prst="ellipse">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t="-1000" b="-1000"/>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12E04A-36C2-406E-B96E-027FC21FF35F}">
      <dsp:nvSpPr>
        <dsp:cNvPr id="0" name=""/>
        <dsp:cNvSpPr/>
      </dsp:nvSpPr>
      <dsp:spPr>
        <a:xfrm rot="10800000">
          <a:off x="3703025" y="1786650"/>
          <a:ext cx="4238931" cy="3060101"/>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918568"/>
              <a:satOff val="135"/>
              <a:lumOff val="-3236"/>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0293061-BAD3-4E1F-AB57-E2BA073BDF11}">
      <dsp:nvSpPr>
        <dsp:cNvPr id="0" name=""/>
        <dsp:cNvSpPr/>
      </dsp:nvSpPr>
      <dsp:spPr>
        <a:xfrm>
          <a:off x="3712029" y="1083954"/>
          <a:ext cx="4237704" cy="988514"/>
        </a:xfrm>
        <a:prstGeom prst="rect">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w="12700" cap="flat" cmpd="sng" algn="ctr">
          <a:solidFill>
            <a:schemeClr val="accent5">
              <a:hueOff val="-918568"/>
              <a:satOff val="135"/>
              <a:lumOff val="-3236"/>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lvl="0" algn="l" defTabSz="895350">
            <a:lnSpc>
              <a:spcPct val="90000"/>
            </a:lnSpc>
            <a:spcBef>
              <a:spcPct val="0"/>
            </a:spcBef>
            <a:spcAft>
              <a:spcPct val="35000"/>
            </a:spcAft>
          </a:pPr>
          <a:r>
            <a:rPr lang="en-GB" sz="1800" b="1" kern="1200">
              <a:solidFill>
                <a:schemeClr val="tx1"/>
              </a:solidFill>
            </a:rPr>
            <a:t>Possibilities of improving the properties of the wood and wood protection, durability.</a:t>
          </a:r>
        </a:p>
      </dsp:txBody>
      <dsp:txXfrm>
        <a:off x="3712029" y="1083954"/>
        <a:ext cx="2984299" cy="988514"/>
      </dsp:txXfrm>
    </dsp:sp>
    <dsp:sp modelId="{E2A4A327-B89C-4659-9EE2-D369F5D177D8}">
      <dsp:nvSpPr>
        <dsp:cNvPr id="0" name=""/>
        <dsp:cNvSpPr/>
      </dsp:nvSpPr>
      <dsp:spPr>
        <a:xfrm>
          <a:off x="6947750" y="1116402"/>
          <a:ext cx="964941" cy="990941"/>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FF95D5E-07AA-438C-9DC6-EA773321266C}">
      <dsp:nvSpPr>
        <dsp:cNvPr id="0" name=""/>
        <dsp:cNvSpPr/>
      </dsp:nvSpPr>
      <dsp:spPr>
        <a:xfrm>
          <a:off x="8283239" y="1293265"/>
          <a:ext cx="3316303" cy="2475550"/>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31BBF8C-665A-4336-AD1D-4D06A73B7023}">
      <dsp:nvSpPr>
        <dsp:cNvPr id="0" name=""/>
        <dsp:cNvSpPr/>
      </dsp:nvSpPr>
      <dsp:spPr>
        <a:xfrm>
          <a:off x="8283239" y="3768816"/>
          <a:ext cx="3316303" cy="1064486"/>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8580" tIns="0" rIns="22860" bIns="0" numCol="1" spcCol="1270" anchor="ctr" anchorCtr="0">
          <a:noAutofit/>
        </a:bodyPr>
        <a:lstStyle/>
        <a:p>
          <a:pPr lvl="0" algn="l" defTabSz="800100">
            <a:lnSpc>
              <a:spcPct val="90000"/>
            </a:lnSpc>
            <a:spcBef>
              <a:spcPct val="0"/>
            </a:spcBef>
            <a:spcAft>
              <a:spcPct val="35000"/>
            </a:spcAft>
          </a:pPr>
          <a:r>
            <a:rPr lang="en-GB" sz="1800" b="1" kern="1200">
              <a:solidFill>
                <a:schemeClr val="tx1"/>
              </a:solidFill>
            </a:rPr>
            <a:t>Availability and environmental friendliness of wood as building material.</a:t>
          </a:r>
        </a:p>
      </dsp:txBody>
      <dsp:txXfrm>
        <a:off x="8283239" y="3768816"/>
        <a:ext cx="2335424" cy="1064486"/>
      </dsp:txXfrm>
    </dsp:sp>
    <dsp:sp modelId="{66A90364-970D-4A11-B40C-EBE562C4E936}">
      <dsp:nvSpPr>
        <dsp:cNvPr id="0" name=""/>
        <dsp:cNvSpPr/>
      </dsp:nvSpPr>
      <dsp:spPr>
        <a:xfrm>
          <a:off x="10671608" y="3876881"/>
          <a:ext cx="838586" cy="891677"/>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A500D-2501-45F9-8DAF-2FC88C535E1C}">
      <dsp:nvSpPr>
        <dsp:cNvPr id="0" name=""/>
        <dsp:cNvSpPr/>
      </dsp:nvSpPr>
      <dsp:spPr>
        <a:xfrm>
          <a:off x="225590" y="3004"/>
          <a:ext cx="1964215" cy="1917448"/>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spc="92">
              <a:solidFill>
                <a:schemeClr val="tx1"/>
              </a:solidFill>
              <a:latin typeface="+mn-lt"/>
            </a:rPr>
            <a:t>Performance and durability of wooden constructions</a:t>
          </a:r>
          <a:endParaRPr lang="en-GB" sz="1700" b="1" kern="1200">
            <a:solidFill>
              <a:schemeClr val="tx1"/>
            </a:solidFill>
            <a:latin typeface="+mn-lt"/>
          </a:endParaRPr>
        </a:p>
      </dsp:txBody>
      <dsp:txXfrm>
        <a:off x="513243" y="283808"/>
        <a:ext cx="1388909" cy="1355840"/>
      </dsp:txXfrm>
    </dsp:sp>
    <dsp:sp modelId="{42A834C3-5A61-4410-968A-88A3E0F1C56D}">
      <dsp:nvSpPr>
        <dsp:cNvPr id="0" name=""/>
        <dsp:cNvSpPr/>
      </dsp:nvSpPr>
      <dsp:spPr>
        <a:xfrm rot="8737205">
          <a:off x="1596185" y="1919941"/>
          <a:ext cx="671107" cy="200035"/>
        </a:xfrm>
        <a:prstGeom prst="triangl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F4CDF7FF-77BE-4B14-B620-E1BDEAE19E06}">
      <dsp:nvSpPr>
        <dsp:cNvPr id="0" name=""/>
        <dsp:cNvSpPr/>
      </dsp:nvSpPr>
      <dsp:spPr>
        <a:xfrm>
          <a:off x="1705754" y="2104291"/>
          <a:ext cx="1851467" cy="1876790"/>
        </a:xfrm>
        <a:prstGeom prst="ellipse">
          <a:avLst/>
        </a:prstGeom>
        <a:gradFill rotWithShape="0">
          <a:gsLst>
            <a:gs pos="0">
              <a:schemeClr val="accent5">
                <a:hueOff val="-306190"/>
                <a:satOff val="45"/>
                <a:lumOff val="-1079"/>
                <a:alphaOff val="0"/>
                <a:shade val="85000"/>
                <a:satMod val="130000"/>
              </a:schemeClr>
            </a:gs>
            <a:gs pos="34000">
              <a:schemeClr val="accent5">
                <a:hueOff val="-306190"/>
                <a:satOff val="45"/>
                <a:lumOff val="-1079"/>
                <a:alphaOff val="0"/>
                <a:shade val="87000"/>
                <a:satMod val="125000"/>
              </a:schemeClr>
            </a:gs>
            <a:gs pos="70000">
              <a:schemeClr val="accent5">
                <a:hueOff val="-306190"/>
                <a:satOff val="45"/>
                <a:lumOff val="-1079"/>
                <a:alphaOff val="0"/>
                <a:tint val="100000"/>
                <a:shade val="90000"/>
                <a:satMod val="130000"/>
              </a:schemeClr>
            </a:gs>
            <a:gs pos="100000">
              <a:schemeClr val="accent5">
                <a:hueOff val="-306190"/>
                <a:satOff val="45"/>
                <a:lumOff val="-1079"/>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a:solidFill>
                <a:schemeClr val="tx1"/>
              </a:solidFill>
            </a:rPr>
            <a:t>General instructions for the use of wood material</a:t>
          </a:r>
        </a:p>
      </dsp:txBody>
      <dsp:txXfrm>
        <a:off x="1976895" y="2379141"/>
        <a:ext cx="1309185" cy="1327090"/>
      </dsp:txXfrm>
    </dsp:sp>
    <dsp:sp modelId="{56543F57-4138-4D3C-9AC8-CEF7BBBA247C}">
      <dsp:nvSpPr>
        <dsp:cNvPr id="0" name=""/>
        <dsp:cNvSpPr/>
      </dsp:nvSpPr>
      <dsp:spPr>
        <a:xfrm rot="5490627">
          <a:off x="3897588" y="2984901"/>
          <a:ext cx="671107" cy="200035"/>
        </a:xfrm>
        <a:prstGeom prst="triangle">
          <a:avLst/>
        </a:prstGeom>
        <a:gradFill rotWithShape="0">
          <a:gsLst>
            <a:gs pos="0">
              <a:schemeClr val="accent5">
                <a:hueOff val="-367427"/>
                <a:satOff val="54"/>
                <a:lumOff val="-1294"/>
                <a:alphaOff val="0"/>
                <a:shade val="85000"/>
                <a:satMod val="130000"/>
              </a:schemeClr>
            </a:gs>
            <a:gs pos="34000">
              <a:schemeClr val="accent5">
                <a:hueOff val="-367427"/>
                <a:satOff val="54"/>
                <a:lumOff val="-1294"/>
                <a:alphaOff val="0"/>
                <a:shade val="87000"/>
                <a:satMod val="125000"/>
              </a:schemeClr>
            </a:gs>
            <a:gs pos="70000">
              <a:schemeClr val="accent5">
                <a:hueOff val="-367427"/>
                <a:satOff val="54"/>
                <a:lumOff val="-1294"/>
                <a:alphaOff val="0"/>
                <a:tint val="100000"/>
                <a:shade val="90000"/>
                <a:satMod val="130000"/>
              </a:schemeClr>
            </a:gs>
            <a:gs pos="100000">
              <a:schemeClr val="accent5">
                <a:hueOff val="-367427"/>
                <a:satOff val="54"/>
                <a:lumOff val="-129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4D3C82BB-D7CD-4431-89D0-F794823C8062}">
      <dsp:nvSpPr>
        <dsp:cNvPr id="0" name=""/>
        <dsp:cNvSpPr/>
      </dsp:nvSpPr>
      <dsp:spPr>
        <a:xfrm>
          <a:off x="4897714" y="2262438"/>
          <a:ext cx="1801000" cy="1727500"/>
        </a:xfrm>
        <a:prstGeom prst="ellipse">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a:solidFill>
                <a:schemeClr val="tx1"/>
              </a:solidFill>
            </a:rPr>
            <a:t>Guidelines on work with GLT and CLT</a:t>
          </a:r>
        </a:p>
      </dsp:txBody>
      <dsp:txXfrm>
        <a:off x="5161464" y="2515425"/>
        <a:ext cx="1273500" cy="1221526"/>
      </dsp:txXfrm>
    </dsp:sp>
    <dsp:sp modelId="{7B27D571-3171-45F3-A16B-29EAB31E093E}">
      <dsp:nvSpPr>
        <dsp:cNvPr id="0" name=""/>
        <dsp:cNvSpPr/>
      </dsp:nvSpPr>
      <dsp:spPr>
        <a:xfrm rot="19795738">
          <a:off x="4891778" y="2040195"/>
          <a:ext cx="671107" cy="200035"/>
        </a:xfrm>
        <a:prstGeom prst="triangle">
          <a:avLst/>
        </a:prstGeom>
        <a:gradFill rotWithShape="0">
          <a:gsLst>
            <a:gs pos="0">
              <a:schemeClr val="accent5">
                <a:hueOff val="-734855"/>
                <a:satOff val="108"/>
                <a:lumOff val="-2588"/>
                <a:alphaOff val="0"/>
                <a:shade val="85000"/>
                <a:satMod val="130000"/>
              </a:schemeClr>
            </a:gs>
            <a:gs pos="34000">
              <a:schemeClr val="accent5">
                <a:hueOff val="-734855"/>
                <a:satOff val="108"/>
                <a:lumOff val="-2588"/>
                <a:alphaOff val="0"/>
                <a:shade val="87000"/>
                <a:satMod val="125000"/>
              </a:schemeClr>
            </a:gs>
            <a:gs pos="70000">
              <a:schemeClr val="accent5">
                <a:hueOff val="-734855"/>
                <a:satOff val="108"/>
                <a:lumOff val="-2588"/>
                <a:alphaOff val="0"/>
                <a:tint val="100000"/>
                <a:shade val="90000"/>
                <a:satMod val="130000"/>
              </a:schemeClr>
            </a:gs>
            <a:gs pos="100000">
              <a:schemeClr val="accent5">
                <a:hueOff val="-734855"/>
                <a:satOff val="108"/>
                <a:lumOff val="-2588"/>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7140E269-5F24-4F55-9E2A-199E608C072A}">
      <dsp:nvSpPr>
        <dsp:cNvPr id="0" name=""/>
        <dsp:cNvSpPr/>
      </dsp:nvSpPr>
      <dsp:spPr>
        <a:xfrm>
          <a:off x="3722242" y="179913"/>
          <a:ext cx="1823101" cy="1870396"/>
        </a:xfrm>
        <a:prstGeom prst="ellipse">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GB" sz="1900" b="1" kern="1200" noProof="0">
              <a:solidFill>
                <a:schemeClr val="tx1"/>
              </a:solidFill>
            </a:rPr>
            <a:t>The use of construction products</a:t>
          </a:r>
        </a:p>
      </dsp:txBody>
      <dsp:txXfrm>
        <a:off x="3989229" y="453826"/>
        <a:ext cx="1289127" cy="1322570"/>
      </dsp:txXfrm>
    </dsp:sp>
    <dsp:sp modelId="{7F94EBAF-B762-42F2-8EC4-44E5A7CAD1CA}">
      <dsp:nvSpPr>
        <dsp:cNvPr id="0" name=""/>
        <dsp:cNvSpPr/>
      </dsp:nvSpPr>
      <dsp:spPr>
        <a:xfrm rot="5190428">
          <a:off x="5749904" y="926487"/>
          <a:ext cx="671107" cy="200035"/>
        </a:xfrm>
        <a:prstGeom prst="triangle">
          <a:avLst/>
        </a:prstGeom>
        <a:gradFill rotWithShape="0">
          <a:gsLst>
            <a:gs pos="0">
              <a:schemeClr val="accent5">
                <a:hueOff val="-1102282"/>
                <a:satOff val="162"/>
                <a:lumOff val="-3883"/>
                <a:alphaOff val="0"/>
                <a:shade val="85000"/>
                <a:satMod val="130000"/>
              </a:schemeClr>
            </a:gs>
            <a:gs pos="34000">
              <a:schemeClr val="accent5">
                <a:hueOff val="-1102282"/>
                <a:satOff val="162"/>
                <a:lumOff val="-3883"/>
                <a:alphaOff val="0"/>
                <a:shade val="87000"/>
                <a:satMod val="125000"/>
              </a:schemeClr>
            </a:gs>
            <a:gs pos="70000">
              <a:schemeClr val="accent5">
                <a:hueOff val="-1102282"/>
                <a:satOff val="162"/>
                <a:lumOff val="-3883"/>
                <a:alphaOff val="0"/>
                <a:tint val="100000"/>
                <a:shade val="90000"/>
                <a:satMod val="130000"/>
              </a:schemeClr>
            </a:gs>
            <a:gs pos="100000">
              <a:schemeClr val="accent5">
                <a:hueOff val="-1102282"/>
                <a:satOff val="162"/>
                <a:lumOff val="-388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C55F4B2-C0E5-44D9-9A46-C8173069A7A6}">
      <dsp:nvSpPr>
        <dsp:cNvPr id="0" name=""/>
        <dsp:cNvSpPr/>
      </dsp:nvSpPr>
      <dsp:spPr>
        <a:xfrm>
          <a:off x="6614319" y="3944"/>
          <a:ext cx="1804876" cy="1870396"/>
        </a:xfrm>
        <a:prstGeom prst="ellipse">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a:solidFill>
                <a:schemeClr val="tx1"/>
              </a:solidFill>
            </a:rPr>
            <a:t>Connectors and adhesives</a:t>
          </a:r>
        </a:p>
      </dsp:txBody>
      <dsp:txXfrm>
        <a:off x="6878637" y="277857"/>
        <a:ext cx="1276240" cy="1322570"/>
      </dsp:txXfrm>
    </dsp:sp>
    <dsp:sp modelId="{DE75C5BE-B836-497D-AC59-8D8B34BD0E32}">
      <dsp:nvSpPr>
        <dsp:cNvPr id="0" name=""/>
        <dsp:cNvSpPr/>
      </dsp:nvSpPr>
      <dsp:spPr>
        <a:xfrm rot="9928226">
          <a:off x="7465175" y="1934829"/>
          <a:ext cx="671107" cy="200035"/>
        </a:xfrm>
        <a:prstGeom prst="triangle">
          <a:avLst/>
        </a:prstGeom>
        <a:gradFill rotWithShape="0">
          <a:gsLst>
            <a:gs pos="0">
              <a:schemeClr val="accent5">
                <a:hueOff val="-1469710"/>
                <a:satOff val="216"/>
                <a:lumOff val="-5177"/>
                <a:alphaOff val="0"/>
                <a:shade val="85000"/>
                <a:satMod val="130000"/>
              </a:schemeClr>
            </a:gs>
            <a:gs pos="34000">
              <a:schemeClr val="accent5">
                <a:hueOff val="-1469710"/>
                <a:satOff val="216"/>
                <a:lumOff val="-5177"/>
                <a:alphaOff val="0"/>
                <a:shade val="87000"/>
                <a:satMod val="125000"/>
              </a:schemeClr>
            </a:gs>
            <a:gs pos="70000">
              <a:schemeClr val="accent5">
                <a:hueOff val="-1469710"/>
                <a:satOff val="216"/>
                <a:lumOff val="-5177"/>
                <a:alphaOff val="0"/>
                <a:tint val="100000"/>
                <a:shade val="90000"/>
                <a:satMod val="130000"/>
              </a:schemeClr>
            </a:gs>
            <a:gs pos="100000">
              <a:schemeClr val="accent5">
                <a:hueOff val="-1469710"/>
                <a:satOff val="216"/>
                <a:lumOff val="-5177"/>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30FE9597-AC35-4ACD-A1C9-DD5587227F2E}">
      <dsp:nvSpPr>
        <dsp:cNvPr id="0" name=""/>
        <dsp:cNvSpPr/>
      </dsp:nvSpPr>
      <dsp:spPr>
        <a:xfrm>
          <a:off x="7092757" y="2187006"/>
          <a:ext cx="1997995" cy="1941530"/>
        </a:xfrm>
        <a:prstGeom prst="ellipse">
          <a:avLst/>
        </a:prstGeom>
        <a:gradFill rotWithShape="0">
          <a:gsLst>
            <a:gs pos="0">
              <a:schemeClr val="accent5">
                <a:hueOff val="-1530947"/>
                <a:satOff val="225"/>
                <a:lumOff val="-5393"/>
                <a:alphaOff val="0"/>
                <a:shade val="85000"/>
                <a:satMod val="130000"/>
              </a:schemeClr>
            </a:gs>
            <a:gs pos="34000">
              <a:schemeClr val="accent5">
                <a:hueOff val="-1530947"/>
                <a:satOff val="225"/>
                <a:lumOff val="-5393"/>
                <a:alphaOff val="0"/>
                <a:shade val="87000"/>
                <a:satMod val="125000"/>
              </a:schemeClr>
            </a:gs>
            <a:gs pos="70000">
              <a:schemeClr val="accent5">
                <a:hueOff val="-1530947"/>
                <a:satOff val="225"/>
                <a:lumOff val="-5393"/>
                <a:alphaOff val="0"/>
                <a:tint val="100000"/>
                <a:shade val="90000"/>
                <a:satMod val="130000"/>
              </a:schemeClr>
            </a:gs>
            <a:gs pos="100000">
              <a:schemeClr val="accent5">
                <a:hueOff val="-1530947"/>
                <a:satOff val="225"/>
                <a:lumOff val="-5393"/>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noProof="0">
              <a:solidFill>
                <a:schemeClr val="tx1"/>
              </a:solidFill>
            </a:rPr>
            <a:t>Restoration, reconstruction and dismantling</a:t>
          </a:r>
        </a:p>
      </dsp:txBody>
      <dsp:txXfrm>
        <a:off x="7385357" y="2471336"/>
        <a:ext cx="1412795" cy="1372870"/>
      </dsp:txXfrm>
    </dsp:sp>
    <dsp:sp modelId="{CF4647EE-EB56-4E03-800E-3E8478745990}">
      <dsp:nvSpPr>
        <dsp:cNvPr id="0" name=""/>
        <dsp:cNvSpPr/>
      </dsp:nvSpPr>
      <dsp:spPr>
        <a:xfrm rot="3775906">
          <a:off x="8813472" y="2517460"/>
          <a:ext cx="671107" cy="200035"/>
        </a:xfrm>
        <a:prstGeom prst="triangl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sp>
    <dsp:sp modelId="{2E280427-CF44-4B1D-B888-EF46D8E11190}">
      <dsp:nvSpPr>
        <dsp:cNvPr id="0" name=""/>
        <dsp:cNvSpPr/>
      </dsp:nvSpPr>
      <dsp:spPr>
        <a:xfrm>
          <a:off x="9207013" y="1139187"/>
          <a:ext cx="1917448" cy="1917448"/>
        </a:xfrm>
        <a:prstGeom prst="ellips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38100" dist="25400" dir="2700000" algn="br" rotWithShape="0">
            <a:srgbClr val="000000">
              <a:alpha val="60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GB" sz="2000" b="1" kern="1200" noProof="0">
              <a:solidFill>
                <a:schemeClr val="tx1"/>
              </a:solidFill>
            </a:rPr>
            <a:t>Wooden trusses</a:t>
          </a:r>
        </a:p>
      </dsp:txBody>
      <dsp:txXfrm>
        <a:off x="9487817" y="1419991"/>
        <a:ext cx="1355840" cy="13558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BA500D-2501-45F9-8DAF-2FC88C535E1C}">
      <dsp:nvSpPr>
        <dsp:cNvPr id="0" name=""/>
        <dsp:cNvSpPr/>
      </dsp:nvSpPr>
      <dsp:spPr>
        <a:xfrm>
          <a:off x="67272" y="544762"/>
          <a:ext cx="1818063" cy="1502139"/>
        </a:xfrm>
        <a:prstGeom prst="ellips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GB" sz="1700" b="1" kern="1200">
              <a:solidFill>
                <a:schemeClr val="tx1"/>
              </a:solidFill>
              <a:latin typeface="+mn-lt"/>
            </a:rPr>
            <a:t>Work planning and Team Management</a:t>
          </a:r>
        </a:p>
      </dsp:txBody>
      <dsp:txXfrm>
        <a:off x="333521" y="764745"/>
        <a:ext cx="1285565" cy="1062173"/>
      </dsp:txXfrm>
    </dsp:sp>
    <dsp:sp modelId="{42A834C3-5A61-4410-968A-88A3E0F1C56D}">
      <dsp:nvSpPr>
        <dsp:cNvPr id="0" name=""/>
        <dsp:cNvSpPr/>
      </dsp:nvSpPr>
      <dsp:spPr>
        <a:xfrm rot="7316378">
          <a:off x="1588548" y="1769741"/>
          <a:ext cx="672424" cy="234728"/>
        </a:xfrm>
        <a:prstGeom prst="triangle">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F4CDF7FF-77BE-4B14-B620-E1BDEAE19E06}">
      <dsp:nvSpPr>
        <dsp:cNvPr id="0" name=""/>
        <dsp:cNvSpPr/>
      </dsp:nvSpPr>
      <dsp:spPr>
        <a:xfrm>
          <a:off x="1987815" y="1734877"/>
          <a:ext cx="1576951" cy="1366153"/>
        </a:xfrm>
        <a:prstGeom prst="ellipse">
          <a:avLst/>
        </a:prstGeom>
        <a:gradFill rotWithShape="0">
          <a:gsLst>
            <a:gs pos="0">
              <a:schemeClr val="accent5">
                <a:hueOff val="-306190"/>
                <a:satOff val="45"/>
                <a:lumOff val="-1079"/>
                <a:alphaOff val="0"/>
                <a:shade val="85000"/>
                <a:satMod val="130000"/>
              </a:schemeClr>
            </a:gs>
            <a:gs pos="34000">
              <a:schemeClr val="accent5">
                <a:hueOff val="-306190"/>
                <a:satOff val="45"/>
                <a:lumOff val="-1079"/>
                <a:alphaOff val="0"/>
                <a:shade val="87000"/>
                <a:satMod val="125000"/>
              </a:schemeClr>
            </a:gs>
            <a:gs pos="70000">
              <a:schemeClr val="accent5">
                <a:hueOff val="-306190"/>
                <a:satOff val="45"/>
                <a:lumOff val="-1079"/>
                <a:alphaOff val="0"/>
                <a:tint val="100000"/>
                <a:shade val="90000"/>
                <a:satMod val="130000"/>
              </a:schemeClr>
            </a:gs>
            <a:gs pos="100000">
              <a:schemeClr val="accent5">
                <a:hueOff val="-306190"/>
                <a:satOff val="45"/>
                <a:lumOff val="-1079"/>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1590" tIns="21590" rIns="21590" bIns="21590" numCol="1" spcCol="1270" anchor="ctr" anchorCtr="0">
          <a:noAutofit/>
        </a:bodyPr>
        <a:lstStyle/>
        <a:p>
          <a:pPr lvl="0" algn="ctr" defTabSz="755650">
            <a:lnSpc>
              <a:spcPct val="90000"/>
            </a:lnSpc>
            <a:spcBef>
              <a:spcPct val="0"/>
            </a:spcBef>
            <a:spcAft>
              <a:spcPct val="35000"/>
            </a:spcAft>
          </a:pPr>
          <a:r>
            <a:rPr lang="en-US" sz="1700" b="1" kern="1200">
              <a:solidFill>
                <a:schemeClr val="tx1"/>
              </a:solidFill>
              <a:latin typeface="Speak Pro" panose="020F0502020204030204"/>
              <a:ea typeface="+mn-ea"/>
              <a:cs typeface="+mn-cs"/>
            </a:rPr>
            <a:t>Ergonomics and labor safety</a:t>
          </a:r>
          <a:endParaRPr lang="en-GB" sz="1700" b="1" kern="1200" noProof="0">
            <a:solidFill>
              <a:schemeClr val="tx1"/>
            </a:solidFill>
            <a:latin typeface="Speak Pro" panose="020F0502020204030204"/>
            <a:ea typeface="+mn-ea"/>
            <a:cs typeface="+mn-cs"/>
          </a:endParaRPr>
        </a:p>
      </dsp:txBody>
      <dsp:txXfrm>
        <a:off x="2218754" y="1934945"/>
        <a:ext cx="1115073" cy="966017"/>
      </dsp:txXfrm>
    </dsp:sp>
    <dsp:sp modelId="{56543F57-4138-4D3C-9AC8-CEF7BBBA247C}">
      <dsp:nvSpPr>
        <dsp:cNvPr id="0" name=""/>
        <dsp:cNvSpPr/>
      </dsp:nvSpPr>
      <dsp:spPr>
        <a:xfrm rot="6553051">
          <a:off x="3386937" y="2630645"/>
          <a:ext cx="672424" cy="234728"/>
        </a:xfrm>
        <a:prstGeom prst="triangle">
          <a:avLst/>
        </a:prstGeom>
        <a:gradFill rotWithShape="0">
          <a:gsLst>
            <a:gs pos="0">
              <a:schemeClr val="accent5">
                <a:hueOff val="-367427"/>
                <a:satOff val="54"/>
                <a:lumOff val="-1294"/>
                <a:alphaOff val="0"/>
                <a:shade val="85000"/>
                <a:satMod val="130000"/>
              </a:schemeClr>
            </a:gs>
            <a:gs pos="34000">
              <a:schemeClr val="accent5">
                <a:hueOff val="-367427"/>
                <a:satOff val="54"/>
                <a:lumOff val="-1294"/>
                <a:alphaOff val="0"/>
                <a:shade val="87000"/>
                <a:satMod val="125000"/>
              </a:schemeClr>
            </a:gs>
            <a:gs pos="70000">
              <a:schemeClr val="accent5">
                <a:hueOff val="-367427"/>
                <a:satOff val="54"/>
                <a:lumOff val="-1294"/>
                <a:alphaOff val="0"/>
                <a:tint val="100000"/>
                <a:shade val="90000"/>
                <a:satMod val="130000"/>
              </a:schemeClr>
            </a:gs>
            <a:gs pos="100000">
              <a:schemeClr val="accent5">
                <a:hueOff val="-367427"/>
                <a:satOff val="54"/>
                <a:lumOff val="-129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4D3C82BB-D7CD-4431-89D0-F794823C8062}">
      <dsp:nvSpPr>
        <dsp:cNvPr id="0" name=""/>
        <dsp:cNvSpPr/>
      </dsp:nvSpPr>
      <dsp:spPr>
        <a:xfrm>
          <a:off x="3865069" y="2372494"/>
          <a:ext cx="1662680" cy="1429546"/>
        </a:xfrm>
        <a:prstGeom prst="ellipse">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noProof="0">
              <a:solidFill>
                <a:schemeClr val="tx1"/>
              </a:solidFill>
            </a:rPr>
            <a:t>Transport and Storage guidelines</a:t>
          </a:r>
        </a:p>
      </dsp:txBody>
      <dsp:txXfrm>
        <a:off x="4108563" y="2581846"/>
        <a:ext cx="1175692" cy="1010842"/>
      </dsp:txXfrm>
    </dsp:sp>
    <dsp:sp modelId="{7B27D571-3171-45F3-A16B-29EAB31E093E}">
      <dsp:nvSpPr>
        <dsp:cNvPr id="0" name=""/>
        <dsp:cNvSpPr/>
      </dsp:nvSpPr>
      <dsp:spPr>
        <a:xfrm rot="1282573">
          <a:off x="4763651" y="1939150"/>
          <a:ext cx="672424" cy="234728"/>
        </a:xfrm>
        <a:prstGeom prst="triangle">
          <a:avLst/>
        </a:prstGeom>
        <a:gradFill rotWithShape="0">
          <a:gsLst>
            <a:gs pos="0">
              <a:schemeClr val="accent5">
                <a:hueOff val="-734855"/>
                <a:satOff val="108"/>
                <a:lumOff val="-2588"/>
                <a:alphaOff val="0"/>
                <a:shade val="85000"/>
                <a:satMod val="130000"/>
              </a:schemeClr>
            </a:gs>
            <a:gs pos="34000">
              <a:schemeClr val="accent5">
                <a:hueOff val="-734855"/>
                <a:satOff val="108"/>
                <a:lumOff val="-2588"/>
                <a:alphaOff val="0"/>
                <a:shade val="87000"/>
                <a:satMod val="125000"/>
              </a:schemeClr>
            </a:gs>
            <a:gs pos="70000">
              <a:schemeClr val="accent5">
                <a:hueOff val="-734855"/>
                <a:satOff val="108"/>
                <a:lumOff val="-2588"/>
                <a:alphaOff val="0"/>
                <a:tint val="100000"/>
                <a:shade val="90000"/>
                <a:satMod val="130000"/>
              </a:schemeClr>
            </a:gs>
            <a:gs pos="100000">
              <a:schemeClr val="accent5">
                <a:hueOff val="-734855"/>
                <a:satOff val="108"/>
                <a:lumOff val="-258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7140E269-5F24-4F55-9E2A-199E608C072A}">
      <dsp:nvSpPr>
        <dsp:cNvPr id="0" name=""/>
        <dsp:cNvSpPr/>
      </dsp:nvSpPr>
      <dsp:spPr>
        <a:xfrm>
          <a:off x="4698280" y="369296"/>
          <a:ext cx="1582436" cy="1383542"/>
        </a:xfrm>
        <a:prstGeom prst="ellipse">
          <a:avLst/>
        </a:prstGeom>
        <a:gradFill rotWithShape="0">
          <a:gsLst>
            <a:gs pos="0">
              <a:schemeClr val="accent5">
                <a:hueOff val="-918568"/>
                <a:satOff val="135"/>
                <a:lumOff val="-3236"/>
                <a:alphaOff val="0"/>
                <a:shade val="85000"/>
                <a:satMod val="130000"/>
              </a:schemeClr>
            </a:gs>
            <a:gs pos="34000">
              <a:schemeClr val="accent5">
                <a:hueOff val="-918568"/>
                <a:satOff val="135"/>
                <a:lumOff val="-3236"/>
                <a:alphaOff val="0"/>
                <a:shade val="87000"/>
                <a:satMod val="125000"/>
              </a:schemeClr>
            </a:gs>
            <a:gs pos="70000">
              <a:schemeClr val="accent5">
                <a:hueOff val="-918568"/>
                <a:satOff val="135"/>
                <a:lumOff val="-3236"/>
                <a:alphaOff val="0"/>
                <a:tint val="100000"/>
                <a:shade val="90000"/>
                <a:satMod val="130000"/>
              </a:schemeClr>
            </a:gs>
            <a:gs pos="100000">
              <a:schemeClr val="accent5">
                <a:hueOff val="-918568"/>
                <a:satOff val="135"/>
                <a:lumOff val="-3236"/>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a:solidFill>
                <a:schemeClr val="tx1"/>
              </a:solidFill>
              <a:latin typeface="Speak Pro" panose="020F0502020204030204"/>
              <a:ea typeface="+mn-ea"/>
              <a:cs typeface="+mn-cs"/>
            </a:rPr>
            <a:t>Architectural design</a:t>
          </a:r>
          <a:endParaRPr lang="en-GB" sz="1600" b="1" kern="1200" noProof="0">
            <a:solidFill>
              <a:schemeClr val="tx1"/>
            </a:solidFill>
            <a:latin typeface="Speak Pro" panose="020F0502020204030204"/>
            <a:ea typeface="+mn-ea"/>
            <a:cs typeface="+mn-cs"/>
          </a:endParaRPr>
        </a:p>
      </dsp:txBody>
      <dsp:txXfrm>
        <a:off x="4930022" y="571911"/>
        <a:ext cx="1118952" cy="978312"/>
      </dsp:txXfrm>
    </dsp:sp>
    <dsp:sp modelId="{7F94EBAF-B762-42F2-8EC4-44E5A7CAD1CA}">
      <dsp:nvSpPr>
        <dsp:cNvPr id="0" name=""/>
        <dsp:cNvSpPr/>
      </dsp:nvSpPr>
      <dsp:spPr>
        <a:xfrm rot="5911766">
          <a:off x="6198872" y="1100516"/>
          <a:ext cx="672424" cy="234728"/>
        </a:xfrm>
        <a:prstGeom prst="triangle">
          <a:avLst/>
        </a:prstGeom>
        <a:gradFill rotWithShape="0">
          <a:gsLst>
            <a:gs pos="0">
              <a:schemeClr val="accent5">
                <a:hueOff val="-1102282"/>
                <a:satOff val="162"/>
                <a:lumOff val="-3883"/>
                <a:alphaOff val="0"/>
                <a:shade val="85000"/>
                <a:satMod val="130000"/>
              </a:schemeClr>
            </a:gs>
            <a:gs pos="34000">
              <a:schemeClr val="accent5">
                <a:hueOff val="-1102282"/>
                <a:satOff val="162"/>
                <a:lumOff val="-3883"/>
                <a:alphaOff val="0"/>
                <a:shade val="87000"/>
                <a:satMod val="125000"/>
              </a:schemeClr>
            </a:gs>
            <a:gs pos="70000">
              <a:schemeClr val="accent5">
                <a:hueOff val="-1102282"/>
                <a:satOff val="162"/>
                <a:lumOff val="-3883"/>
                <a:alphaOff val="0"/>
                <a:tint val="100000"/>
                <a:shade val="90000"/>
                <a:satMod val="130000"/>
              </a:schemeClr>
            </a:gs>
            <a:gs pos="100000">
              <a:schemeClr val="accent5">
                <a:hueOff val="-1102282"/>
                <a:satOff val="162"/>
                <a:lumOff val="-388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C55F4B2-C0E5-44D9-9A46-C8173069A7A6}">
      <dsp:nvSpPr>
        <dsp:cNvPr id="0" name=""/>
        <dsp:cNvSpPr/>
      </dsp:nvSpPr>
      <dsp:spPr>
        <a:xfrm>
          <a:off x="6776600" y="766763"/>
          <a:ext cx="1417885" cy="1187327"/>
        </a:xfrm>
        <a:prstGeom prst="ellipse">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a:solidFill>
                <a:schemeClr val="tx1"/>
              </a:solidFill>
              <a:latin typeface="Speak Pro" panose="020F0502020204030204"/>
              <a:ea typeface="+mn-ea"/>
              <a:cs typeface="+mn-cs"/>
            </a:rPr>
            <a:t>Short Vapor Barrier</a:t>
          </a:r>
          <a:endParaRPr lang="en-GB" sz="1600" b="1" kern="1200" noProof="0">
            <a:solidFill>
              <a:schemeClr val="tx1"/>
            </a:solidFill>
            <a:latin typeface="Speak Pro" panose="020F0502020204030204"/>
            <a:ea typeface="+mn-ea"/>
            <a:cs typeface="+mn-cs"/>
          </a:endParaRPr>
        </a:p>
      </dsp:txBody>
      <dsp:txXfrm>
        <a:off x="6984244" y="940643"/>
        <a:ext cx="1002597" cy="839567"/>
      </dsp:txXfrm>
    </dsp:sp>
    <dsp:sp modelId="{DE75C5BE-B836-497D-AC59-8D8B34BD0E32}">
      <dsp:nvSpPr>
        <dsp:cNvPr id="0" name=""/>
        <dsp:cNvSpPr/>
      </dsp:nvSpPr>
      <dsp:spPr>
        <a:xfrm rot="7907113">
          <a:off x="7842931" y="1862892"/>
          <a:ext cx="672424" cy="234728"/>
        </a:xfrm>
        <a:prstGeom prst="triangle">
          <a:avLst/>
        </a:prstGeom>
        <a:gradFill rotWithShape="0">
          <a:gsLst>
            <a:gs pos="0">
              <a:schemeClr val="accent5">
                <a:hueOff val="-1469710"/>
                <a:satOff val="216"/>
                <a:lumOff val="-5177"/>
                <a:alphaOff val="0"/>
                <a:shade val="85000"/>
                <a:satMod val="130000"/>
              </a:schemeClr>
            </a:gs>
            <a:gs pos="34000">
              <a:schemeClr val="accent5">
                <a:hueOff val="-1469710"/>
                <a:satOff val="216"/>
                <a:lumOff val="-5177"/>
                <a:alphaOff val="0"/>
                <a:shade val="87000"/>
                <a:satMod val="125000"/>
              </a:schemeClr>
            </a:gs>
            <a:gs pos="70000">
              <a:schemeClr val="accent5">
                <a:hueOff val="-1469710"/>
                <a:satOff val="216"/>
                <a:lumOff val="-5177"/>
                <a:alphaOff val="0"/>
                <a:tint val="100000"/>
                <a:shade val="90000"/>
                <a:satMod val="130000"/>
              </a:schemeClr>
            </a:gs>
            <a:gs pos="100000">
              <a:schemeClr val="accent5">
                <a:hueOff val="-1469710"/>
                <a:satOff val="216"/>
                <a:lumOff val="-5177"/>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30FE9597-AC35-4ACD-A1C9-DD5587227F2E}">
      <dsp:nvSpPr>
        <dsp:cNvPr id="0" name=""/>
        <dsp:cNvSpPr/>
      </dsp:nvSpPr>
      <dsp:spPr>
        <a:xfrm>
          <a:off x="8152928" y="1938429"/>
          <a:ext cx="1586216" cy="1454304"/>
        </a:xfrm>
        <a:prstGeom prst="ellipse">
          <a:avLst/>
        </a:prstGeom>
        <a:gradFill rotWithShape="0">
          <a:gsLst>
            <a:gs pos="0">
              <a:schemeClr val="accent5">
                <a:hueOff val="-1530947"/>
                <a:satOff val="225"/>
                <a:lumOff val="-5393"/>
                <a:alphaOff val="0"/>
                <a:shade val="85000"/>
                <a:satMod val="130000"/>
              </a:schemeClr>
            </a:gs>
            <a:gs pos="34000">
              <a:schemeClr val="accent5">
                <a:hueOff val="-1530947"/>
                <a:satOff val="225"/>
                <a:lumOff val="-5393"/>
                <a:alphaOff val="0"/>
                <a:shade val="87000"/>
                <a:satMod val="125000"/>
              </a:schemeClr>
            </a:gs>
            <a:gs pos="70000">
              <a:schemeClr val="accent5">
                <a:hueOff val="-1530947"/>
                <a:satOff val="225"/>
                <a:lumOff val="-5393"/>
                <a:alphaOff val="0"/>
                <a:tint val="100000"/>
                <a:shade val="90000"/>
                <a:satMod val="130000"/>
              </a:schemeClr>
            </a:gs>
            <a:gs pos="100000">
              <a:schemeClr val="accent5">
                <a:hueOff val="-1530947"/>
                <a:satOff val="225"/>
                <a:lumOff val="-539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GB" sz="1600" b="1" kern="1200">
              <a:solidFill>
                <a:schemeClr val="tx1"/>
              </a:solidFill>
              <a:latin typeface="Speak Pro" panose="020F0502020204030204"/>
              <a:ea typeface="+mn-ea"/>
              <a:cs typeface="+mn-cs"/>
            </a:rPr>
            <a:t>Fire safety of timber buildings </a:t>
          </a:r>
          <a:endParaRPr lang="en-GB" sz="1600" b="1" kern="1200" noProof="0">
            <a:solidFill>
              <a:schemeClr val="tx1"/>
            </a:solidFill>
            <a:latin typeface="Speak Pro" panose="020F0502020204030204"/>
            <a:ea typeface="+mn-ea"/>
            <a:cs typeface="+mn-cs"/>
          </a:endParaRPr>
        </a:p>
      </dsp:txBody>
      <dsp:txXfrm>
        <a:off x="8385224" y="2151407"/>
        <a:ext cx="1121624" cy="1028348"/>
      </dsp:txXfrm>
    </dsp:sp>
    <dsp:sp modelId="{CF4647EE-EB56-4E03-800E-3E8478745990}">
      <dsp:nvSpPr>
        <dsp:cNvPr id="0" name=""/>
        <dsp:cNvSpPr/>
      </dsp:nvSpPr>
      <dsp:spPr>
        <a:xfrm rot="6517351">
          <a:off x="9570786" y="2872037"/>
          <a:ext cx="672424" cy="234728"/>
        </a:xfrm>
        <a:prstGeom prst="triangl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sp>
    <dsp:sp modelId="{2E280427-CF44-4B1D-B888-EF46D8E11190}">
      <dsp:nvSpPr>
        <dsp:cNvPr id="0" name=""/>
        <dsp:cNvSpPr/>
      </dsp:nvSpPr>
      <dsp:spPr>
        <a:xfrm>
          <a:off x="10064816" y="2700095"/>
          <a:ext cx="1323447" cy="1130941"/>
        </a:xfrm>
        <a:prstGeom prst="ellipse">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0320" tIns="20320" rIns="20320" bIns="20320" numCol="1" spcCol="1270" anchor="ctr" anchorCtr="0">
          <a:noAutofit/>
        </a:bodyPr>
        <a:lstStyle/>
        <a:p>
          <a:pPr lvl="0" algn="ctr" defTabSz="711200">
            <a:lnSpc>
              <a:spcPct val="90000"/>
            </a:lnSpc>
            <a:spcBef>
              <a:spcPct val="0"/>
            </a:spcBef>
            <a:spcAft>
              <a:spcPct val="35000"/>
            </a:spcAft>
          </a:pPr>
          <a:r>
            <a:rPr lang="en-US" sz="1600" b="1" kern="1200">
              <a:solidFill>
                <a:schemeClr val="tx1"/>
              </a:solidFill>
              <a:latin typeface="Speak Pro" panose="020F0502020204030204"/>
              <a:ea typeface="+mn-ea"/>
              <a:cs typeface="+mn-cs"/>
            </a:rPr>
            <a:t>Thermal insulation materials</a:t>
          </a:r>
          <a:endParaRPr lang="en-GB" sz="1600" b="1" kern="1200" noProof="0">
            <a:solidFill>
              <a:schemeClr val="tx1"/>
            </a:solidFill>
            <a:latin typeface="Speak Pro" panose="020F0502020204030204"/>
            <a:ea typeface="+mn-ea"/>
            <a:cs typeface="+mn-cs"/>
          </a:endParaRPr>
        </a:p>
      </dsp:txBody>
      <dsp:txXfrm>
        <a:off x="10258630" y="2865717"/>
        <a:ext cx="935819" cy="79969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EE3C4-61C6-4523-8D97-4DA68EAE4A1F}">
      <dsp:nvSpPr>
        <dsp:cNvPr id="0" name=""/>
        <dsp:cNvSpPr/>
      </dsp:nvSpPr>
      <dsp:spPr>
        <a:xfrm>
          <a:off x="227485" y="1557758"/>
          <a:ext cx="2688816" cy="2240665"/>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C253F307-FC67-40B0-B426-82D19B250C78}">
      <dsp:nvSpPr>
        <dsp:cNvPr id="0" name=""/>
        <dsp:cNvSpPr/>
      </dsp:nvSpPr>
      <dsp:spPr>
        <a:xfrm>
          <a:off x="245859" y="3804361"/>
          <a:ext cx="2689601" cy="921587"/>
        </a:xfrm>
        <a:prstGeom prst="rect">
          <a:avLst/>
        </a:prstGeom>
        <a:gradFill rotWithShape="0">
          <a:gsLst>
            <a:gs pos="0">
              <a:schemeClr val="accent5">
                <a:hueOff val="0"/>
                <a:satOff val="0"/>
                <a:lumOff val="0"/>
                <a:alphaOff val="0"/>
                <a:shade val="85000"/>
                <a:satMod val="130000"/>
              </a:schemeClr>
            </a:gs>
            <a:gs pos="34000">
              <a:schemeClr val="accent5">
                <a:hueOff val="0"/>
                <a:satOff val="0"/>
                <a:lumOff val="0"/>
                <a:alphaOff val="0"/>
                <a:shade val="87000"/>
                <a:satMod val="125000"/>
              </a:schemeClr>
            </a:gs>
            <a:gs pos="70000">
              <a:schemeClr val="accent5">
                <a:hueOff val="0"/>
                <a:satOff val="0"/>
                <a:lumOff val="0"/>
                <a:alphaOff val="0"/>
                <a:tint val="100000"/>
                <a:shade val="90000"/>
                <a:satMod val="130000"/>
              </a:schemeClr>
            </a:gs>
            <a:gs pos="100000">
              <a:schemeClr val="accent5">
                <a:hueOff val="0"/>
                <a:satOff val="0"/>
                <a:lumOff val="0"/>
                <a:alphaOff val="0"/>
                <a:tint val="100000"/>
                <a:shade val="100000"/>
                <a:satMod val="110000"/>
              </a:schemeClr>
            </a:gs>
          </a:gsLst>
          <a:path path="circle">
            <a:fillToRect l="100000" t="100000" r="100000" b="100000"/>
          </a:path>
        </a:gradFill>
        <a:ln w="12700" cap="flat" cmpd="sng" algn="ctr">
          <a:solidFill>
            <a:schemeClr val="accent5">
              <a:hueOff val="0"/>
              <a:satOff val="0"/>
              <a:lumOff val="0"/>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989013">
            <a:lnSpc>
              <a:spcPct val="90000"/>
            </a:lnSpc>
            <a:spcBef>
              <a:spcPct val="0"/>
            </a:spcBef>
            <a:spcAft>
              <a:spcPct val="35000"/>
            </a:spcAft>
            <a:tabLst/>
          </a:pPr>
          <a:r>
            <a:rPr lang="en-US" sz="1600" b="1" kern="1200">
              <a:solidFill>
                <a:schemeClr val="tx1"/>
              </a:solidFill>
            </a:rPr>
            <a:t>Energy-efficiency value of wood as a building material</a:t>
          </a:r>
          <a:endParaRPr lang="en-GB" sz="1600" b="1" kern="1200">
            <a:solidFill>
              <a:schemeClr val="tx1"/>
            </a:solidFill>
          </a:endParaRPr>
        </a:p>
      </dsp:txBody>
      <dsp:txXfrm>
        <a:off x="245859" y="3804361"/>
        <a:ext cx="1894085" cy="921587"/>
      </dsp:txXfrm>
    </dsp:sp>
    <dsp:sp modelId="{50469A34-FAA8-4101-8AFD-533453976F5B}">
      <dsp:nvSpPr>
        <dsp:cNvPr id="0" name=""/>
        <dsp:cNvSpPr/>
      </dsp:nvSpPr>
      <dsp:spPr>
        <a:xfrm>
          <a:off x="2044057" y="3871985"/>
          <a:ext cx="862859" cy="827880"/>
        </a:xfrm>
        <a:prstGeom prst="ellipse">
          <a:avLst/>
        </a:prstGeom>
        <a:blipFill>
          <a:blip xmlns:r="http://schemas.openxmlformats.org/officeDocument/2006/relationships" r:embed="rId1">
            <a:extLst>
              <a:ext uri="{96DAC541-7B7A-43D3-8B79-37D633B846F1}">
                <asvg:svgBlip xmlns:asvg="http://schemas.microsoft.com/office/drawing/2016/SVG/main" xmlns="" r:embed="rId2"/>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F212E04A-36C2-406E-B96E-027FC21FF35F}">
      <dsp:nvSpPr>
        <dsp:cNvPr id="0" name=""/>
        <dsp:cNvSpPr/>
      </dsp:nvSpPr>
      <dsp:spPr>
        <a:xfrm rot="10800000">
          <a:off x="3078725" y="2330246"/>
          <a:ext cx="2603643" cy="2439154"/>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612379"/>
              <a:satOff val="90"/>
              <a:lumOff val="-2157"/>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0293061-BAD3-4E1F-AB57-E2BA073BDF11}">
      <dsp:nvSpPr>
        <dsp:cNvPr id="0" name=""/>
        <dsp:cNvSpPr/>
      </dsp:nvSpPr>
      <dsp:spPr>
        <a:xfrm>
          <a:off x="3084234" y="1662898"/>
          <a:ext cx="2626715" cy="674462"/>
        </a:xfrm>
        <a:prstGeom prst="rect">
          <a:avLst/>
        </a:prstGeom>
        <a:gradFill rotWithShape="0">
          <a:gsLst>
            <a:gs pos="0">
              <a:schemeClr val="accent5">
                <a:hueOff val="-612379"/>
                <a:satOff val="90"/>
                <a:lumOff val="-2157"/>
                <a:alphaOff val="0"/>
                <a:shade val="85000"/>
                <a:satMod val="130000"/>
              </a:schemeClr>
            </a:gs>
            <a:gs pos="34000">
              <a:schemeClr val="accent5">
                <a:hueOff val="-612379"/>
                <a:satOff val="90"/>
                <a:lumOff val="-2157"/>
                <a:alphaOff val="0"/>
                <a:shade val="87000"/>
                <a:satMod val="125000"/>
              </a:schemeClr>
            </a:gs>
            <a:gs pos="70000">
              <a:schemeClr val="accent5">
                <a:hueOff val="-612379"/>
                <a:satOff val="90"/>
                <a:lumOff val="-2157"/>
                <a:alphaOff val="0"/>
                <a:tint val="100000"/>
                <a:shade val="90000"/>
                <a:satMod val="130000"/>
              </a:schemeClr>
            </a:gs>
            <a:gs pos="100000">
              <a:schemeClr val="accent5">
                <a:hueOff val="-612379"/>
                <a:satOff val="90"/>
                <a:lumOff val="-2157"/>
                <a:alphaOff val="0"/>
                <a:tint val="100000"/>
                <a:shade val="100000"/>
                <a:satMod val="110000"/>
              </a:schemeClr>
            </a:gs>
          </a:gsLst>
          <a:path path="circle">
            <a:fillToRect l="100000" t="100000" r="100000" b="100000"/>
          </a:path>
        </a:gradFill>
        <a:ln w="12700" cap="flat" cmpd="sng" algn="ctr">
          <a:solidFill>
            <a:schemeClr val="accent5">
              <a:hueOff val="-612379"/>
              <a:satOff val="90"/>
              <a:lumOff val="-2157"/>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895350">
            <a:lnSpc>
              <a:spcPct val="90000"/>
            </a:lnSpc>
            <a:spcBef>
              <a:spcPct val="0"/>
            </a:spcBef>
            <a:spcAft>
              <a:spcPct val="35000"/>
            </a:spcAft>
          </a:pPr>
          <a:r>
            <a:rPr lang="en-US" sz="1600" b="1" kern="1200">
              <a:solidFill>
                <a:schemeClr val="tx1"/>
              </a:solidFill>
            </a:rPr>
            <a:t>Climate influence on wooden building. </a:t>
          </a:r>
          <a:endParaRPr lang="en-GB" sz="1600" b="1" kern="1200">
            <a:solidFill>
              <a:schemeClr val="tx1"/>
            </a:solidFill>
          </a:endParaRPr>
        </a:p>
      </dsp:txBody>
      <dsp:txXfrm>
        <a:off x="3084234" y="1662898"/>
        <a:ext cx="1849799" cy="674462"/>
      </dsp:txXfrm>
    </dsp:sp>
    <dsp:sp modelId="{E2A4A327-B89C-4659-9EE2-D369F5D177D8}">
      <dsp:nvSpPr>
        <dsp:cNvPr id="0" name=""/>
        <dsp:cNvSpPr/>
      </dsp:nvSpPr>
      <dsp:spPr>
        <a:xfrm>
          <a:off x="4949836" y="1563348"/>
          <a:ext cx="764723" cy="777354"/>
        </a:xfrm>
        <a:prstGeom prst="ellipse">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xmlns="" r:embed="rId4"/>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4FF95D5E-07AA-438C-9DC6-EA773321266C}">
      <dsp:nvSpPr>
        <dsp:cNvPr id="0" name=""/>
        <dsp:cNvSpPr/>
      </dsp:nvSpPr>
      <dsp:spPr>
        <a:xfrm>
          <a:off x="5910010" y="1491185"/>
          <a:ext cx="2769936" cy="2328633"/>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224758"/>
              <a:satOff val="180"/>
              <a:lumOff val="-4314"/>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82550" tIns="247650" rIns="82550" bIns="82550" numCol="1" spcCol="1270" anchor="t" anchorCtr="0">
          <a:noAutofit/>
        </a:bodyPr>
        <a:lstStyle/>
        <a:p>
          <a:pPr marL="285750" lvl="1" indent="-285750" algn="l" defTabSz="2889250">
            <a:lnSpc>
              <a:spcPct val="90000"/>
            </a:lnSpc>
            <a:spcBef>
              <a:spcPct val="0"/>
            </a:spcBef>
            <a:spcAft>
              <a:spcPct val="15000"/>
            </a:spcAft>
            <a:buChar char="••"/>
          </a:pPr>
          <a:endParaRPr lang="es-ES" sz="6500" kern="1200"/>
        </a:p>
      </dsp:txBody>
      <dsp:txXfrm>
        <a:off x="5964573" y="1545748"/>
        <a:ext cx="2660810" cy="2274070"/>
      </dsp:txXfrm>
    </dsp:sp>
    <dsp:sp modelId="{F31BBF8C-665A-4336-AD1D-4D06A73B7023}">
      <dsp:nvSpPr>
        <dsp:cNvPr id="0" name=""/>
        <dsp:cNvSpPr/>
      </dsp:nvSpPr>
      <dsp:spPr>
        <a:xfrm>
          <a:off x="5867550" y="3848780"/>
          <a:ext cx="2842343" cy="1044048"/>
        </a:xfrm>
        <a:prstGeom prst="rect">
          <a:avLst/>
        </a:prstGeom>
        <a:gradFill rotWithShape="0">
          <a:gsLst>
            <a:gs pos="0">
              <a:schemeClr val="accent5">
                <a:hueOff val="-1224758"/>
                <a:satOff val="180"/>
                <a:lumOff val="-4314"/>
                <a:alphaOff val="0"/>
                <a:shade val="85000"/>
                <a:satMod val="130000"/>
              </a:schemeClr>
            </a:gs>
            <a:gs pos="34000">
              <a:schemeClr val="accent5">
                <a:hueOff val="-1224758"/>
                <a:satOff val="180"/>
                <a:lumOff val="-4314"/>
                <a:alphaOff val="0"/>
                <a:shade val="87000"/>
                <a:satMod val="125000"/>
              </a:schemeClr>
            </a:gs>
            <a:gs pos="70000">
              <a:schemeClr val="accent5">
                <a:hueOff val="-1224758"/>
                <a:satOff val="180"/>
                <a:lumOff val="-4314"/>
                <a:alphaOff val="0"/>
                <a:tint val="100000"/>
                <a:shade val="90000"/>
                <a:satMod val="130000"/>
              </a:schemeClr>
            </a:gs>
            <a:gs pos="100000">
              <a:schemeClr val="accent5">
                <a:hueOff val="-1224758"/>
                <a:satOff val="180"/>
                <a:lumOff val="-4314"/>
                <a:alphaOff val="0"/>
                <a:tint val="100000"/>
                <a:shade val="100000"/>
                <a:satMod val="110000"/>
              </a:schemeClr>
            </a:gs>
          </a:gsLst>
          <a:path path="circle">
            <a:fillToRect l="100000" t="100000" r="100000" b="100000"/>
          </a:path>
        </a:gradFill>
        <a:ln w="12700" cap="flat" cmpd="sng" algn="ctr">
          <a:solidFill>
            <a:schemeClr val="accent5">
              <a:hueOff val="-1224758"/>
              <a:satOff val="180"/>
              <a:lumOff val="-4314"/>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a:solidFill>
                <a:schemeClr val="tx1"/>
              </a:solidFill>
            </a:rPr>
            <a:t>Trainings for plumbing, drywall construction, sealing</a:t>
          </a:r>
          <a:endParaRPr lang="en-GB" sz="1600" b="1" kern="1200">
            <a:solidFill>
              <a:schemeClr val="tx1"/>
            </a:solidFill>
          </a:endParaRPr>
        </a:p>
      </dsp:txBody>
      <dsp:txXfrm>
        <a:off x="5867550" y="3848780"/>
        <a:ext cx="2001650" cy="1044048"/>
      </dsp:txXfrm>
    </dsp:sp>
    <dsp:sp modelId="{66A90364-970D-4A11-B40C-EBE562C4E936}">
      <dsp:nvSpPr>
        <dsp:cNvPr id="0" name=""/>
        <dsp:cNvSpPr/>
      </dsp:nvSpPr>
      <dsp:spPr>
        <a:xfrm>
          <a:off x="7877070" y="3974827"/>
          <a:ext cx="886420" cy="886420"/>
        </a:xfrm>
        <a:prstGeom prst="ellipse">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AB431CD-8629-41F8-8202-3588EA3A7599}">
      <dsp:nvSpPr>
        <dsp:cNvPr id="0" name=""/>
        <dsp:cNvSpPr/>
      </dsp:nvSpPr>
      <dsp:spPr>
        <a:xfrm rot="10800000">
          <a:off x="9010553" y="2643668"/>
          <a:ext cx="2809191" cy="2276926"/>
        </a:xfrm>
        <a:prstGeom prst="round2SameRect">
          <a:avLst>
            <a:gd name="adj1" fmla="val 8000"/>
            <a:gd name="adj2" fmla="val 0"/>
          </a:avLst>
        </a:prstGeom>
        <a:solidFill>
          <a:schemeClr val="lt1">
            <a:alpha val="90000"/>
            <a:hueOff val="0"/>
            <a:satOff val="0"/>
            <a:lumOff val="0"/>
            <a:alphaOff val="0"/>
          </a:schemeClr>
        </a:solidFill>
        <a:ln w="12700" cap="flat" cmpd="sng" algn="ctr">
          <a:solidFill>
            <a:schemeClr val="accent5">
              <a:hueOff val="-1837137"/>
              <a:satOff val="270"/>
              <a:lumOff val="-6471"/>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B78F495D-17DB-4C83-9570-F993BF8FCE5B}">
      <dsp:nvSpPr>
        <dsp:cNvPr id="0" name=""/>
        <dsp:cNvSpPr/>
      </dsp:nvSpPr>
      <dsp:spPr>
        <a:xfrm>
          <a:off x="8903511" y="1506253"/>
          <a:ext cx="2980574" cy="1164005"/>
        </a:xfrm>
        <a:prstGeom prst="rect">
          <a:avLst/>
        </a:prstGeom>
        <a:gradFill rotWithShape="0">
          <a:gsLst>
            <a:gs pos="0">
              <a:schemeClr val="accent5">
                <a:hueOff val="-1837137"/>
                <a:satOff val="270"/>
                <a:lumOff val="-6471"/>
                <a:alphaOff val="0"/>
                <a:shade val="85000"/>
                <a:satMod val="130000"/>
              </a:schemeClr>
            </a:gs>
            <a:gs pos="34000">
              <a:schemeClr val="accent5">
                <a:hueOff val="-1837137"/>
                <a:satOff val="270"/>
                <a:lumOff val="-6471"/>
                <a:alphaOff val="0"/>
                <a:shade val="87000"/>
                <a:satMod val="125000"/>
              </a:schemeClr>
            </a:gs>
            <a:gs pos="70000">
              <a:schemeClr val="accent5">
                <a:hueOff val="-1837137"/>
                <a:satOff val="270"/>
                <a:lumOff val="-6471"/>
                <a:alphaOff val="0"/>
                <a:tint val="100000"/>
                <a:shade val="90000"/>
                <a:satMod val="130000"/>
              </a:schemeClr>
            </a:gs>
            <a:gs pos="100000">
              <a:schemeClr val="accent5">
                <a:hueOff val="-1837137"/>
                <a:satOff val="270"/>
                <a:lumOff val="-6471"/>
                <a:alphaOff val="0"/>
                <a:tint val="100000"/>
                <a:shade val="100000"/>
                <a:satMod val="110000"/>
              </a:schemeClr>
            </a:gs>
          </a:gsLst>
          <a:path path="circle">
            <a:fillToRect l="100000" t="100000" r="100000" b="100000"/>
          </a:path>
        </a:gradFill>
        <a:ln w="12700" cap="flat" cmpd="sng" algn="ctr">
          <a:solidFill>
            <a:schemeClr val="accent5">
              <a:hueOff val="-1837137"/>
              <a:satOff val="270"/>
              <a:lumOff val="-6471"/>
              <a:alphaOff val="0"/>
            </a:schemeClr>
          </a:solidFill>
          <a:prstDash val="solid"/>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1">
          <a:scrgbClr r="0" g="0" b="0"/>
        </a:lnRef>
        <a:fillRef idx="3">
          <a:scrgbClr r="0" g="0" b="0"/>
        </a:fillRef>
        <a:effectRef idx="3">
          <a:scrgbClr r="0" g="0" b="0"/>
        </a:effectRef>
        <a:fontRef idx="minor">
          <a:schemeClr val="lt1"/>
        </a:fontRef>
      </dsp:style>
      <dsp:txBody>
        <a:bodyPr spcFirstLastPara="0" vert="horz" wrap="square" lIns="60960" tIns="0" rIns="20320" bIns="0" numCol="1" spcCol="1270" anchor="ctr" anchorCtr="0">
          <a:noAutofit/>
        </a:bodyPr>
        <a:lstStyle/>
        <a:p>
          <a:pPr lvl="0" algn="l" defTabSz="711200">
            <a:lnSpc>
              <a:spcPct val="90000"/>
            </a:lnSpc>
            <a:spcBef>
              <a:spcPct val="0"/>
            </a:spcBef>
            <a:spcAft>
              <a:spcPct val="35000"/>
            </a:spcAft>
          </a:pPr>
          <a:r>
            <a:rPr lang="en-US" sz="1600" b="1" kern="1200">
              <a:solidFill>
                <a:schemeClr val="tx1"/>
              </a:solidFill>
            </a:rPr>
            <a:t>Heating, ventilation, air conditioning, lighting, information and communications technologies systems </a:t>
          </a:r>
          <a:endParaRPr lang="es-ES" sz="1600" b="1" kern="1200">
            <a:solidFill>
              <a:schemeClr val="tx1"/>
            </a:solidFill>
          </a:endParaRPr>
        </a:p>
      </dsp:txBody>
      <dsp:txXfrm>
        <a:off x="8903511" y="1506253"/>
        <a:ext cx="2098996" cy="1164005"/>
      </dsp:txXfrm>
    </dsp:sp>
    <dsp:sp modelId="{E7B9583E-CBE8-4CBF-AF18-5AE4E3629728}">
      <dsp:nvSpPr>
        <dsp:cNvPr id="0" name=""/>
        <dsp:cNvSpPr/>
      </dsp:nvSpPr>
      <dsp:spPr>
        <a:xfrm>
          <a:off x="10998201" y="1657323"/>
          <a:ext cx="898493" cy="897588"/>
        </a:xfrm>
        <a:prstGeom prst="ellipse">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xmlns="" r:embed="rId8"/>
              </a:ext>
            </a:extLst>
          </a:blip>
          <a:srcRect/>
          <a:stretch>
            <a:fillRect/>
          </a:stretch>
        </a:blipFill>
        <a:ln w="12700" cap="flat" cmpd="sng" algn="ctr">
          <a:solidFill>
            <a:schemeClr val="accent5">
              <a:tint val="40000"/>
              <a:alpha val="90000"/>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bProcess2">
  <dgm:title val=""/>
  <dgm:desc val=""/>
  <dgm:catLst>
    <dgm:cat type="process" pri="24000"/>
  </dgm:catLst>
  <dgm:sampData>
    <dgm:dataModel>
      <dgm:ptLst>
        <dgm:pt modelId="0" type="doc"/>
        <dgm:pt modelId="1">
          <dgm:prSet phldr="1"/>
        </dgm:pt>
        <dgm:pt modelId="2">
          <dgm:prSet phldr="1"/>
        </dgm:pt>
        <dgm:pt modelId="3">
          <dgm:prSet phldr="1"/>
        </dgm:pt>
        <dgm:pt modelId="4">
          <dgm:prSet phldr="1"/>
        </dgm:pt>
        <dgm:pt modelId="5">
          <dgm:prSet phldr="1"/>
        </dgm:pt>
        <dgm:pt modelId="6">
          <dgm:prSet phldr="1"/>
        </dgm:pt>
        <dgm:pt modelId="7">
          <dgm:prSet phldr="1"/>
        </dgm:pt>
        <dgm:pt modelId="8">
          <dgm:prSet phldr="1"/>
        </dgm:pt>
        <dgm:pt modelId="9">
          <dgm:prSet phldr="1"/>
        </dgm:pt>
      </dgm:ptLst>
      <dgm:cxnLst>
        <dgm:cxn modelId="10" srcId="0" destId="1" srcOrd="0" destOrd="0"/>
        <dgm:cxn modelId="11" srcId="0" destId="2" srcOrd="1" destOrd="0"/>
        <dgm:cxn modelId="12" srcId="0" destId="3" srcOrd="2" destOrd="0"/>
        <dgm:cxn modelId="13" srcId="0" destId="4" srcOrd="3" destOrd="0"/>
        <dgm:cxn modelId="14" srcId="0" destId="5" srcOrd="4" destOrd="0"/>
        <dgm:cxn modelId="15" srcId="0" destId="6" srcOrd="5" destOrd="0"/>
        <dgm:cxn modelId="16" srcId="0" destId="7" srcOrd="6" destOrd="0"/>
        <dgm:cxn modelId="17" srcId="0" destId="8" srcOrd="7" destOrd="0"/>
        <dgm:cxn modelId="18" srcId="0" destId="9" srcOrd="8"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dgm:varLst>
    <dgm:choose name="Name0">
      <dgm:if name="Name1" func="var" arg="dir" op="equ" val="norm">
        <dgm:alg type="snake">
          <dgm:param type="grDir" val="tL"/>
          <dgm:param type="flowDir" val="col"/>
          <dgm:param type="contDir" val="revDir"/>
        </dgm:alg>
      </dgm:if>
      <dgm:else name="Name2">
        <dgm:alg type="snake">
          <dgm:param type="grDir" val="tR"/>
          <dgm:param type="flowDir" val="col"/>
          <dgm:param type="contDir" val="revDir"/>
        </dgm:alg>
      </dgm:else>
    </dgm:choose>
    <dgm:shape xmlns:r="http://schemas.openxmlformats.org/officeDocument/2006/relationships" r:blip="">
      <dgm:adjLst/>
    </dgm:shape>
    <dgm:presOf/>
    <dgm:constrLst>
      <dgm:constr type="w" for="ch" forName="firstNode" refType="w"/>
      <dgm:constr type="w" for="ch" forName="lastNode" refType="w" refFor="ch" refForName="firstNode" op="equ"/>
      <dgm:constr type="w" for="ch" forName="middleNode" refType="w" refFor="ch" refForName="firstNode" op="equ"/>
      <dgm:constr type="h" for="ch" ptType="sibTrans" refType="w" refFor="ch" refForName="middleNode" op="equ" fact="0.35"/>
      <dgm:constr type="sp" refType="w" refFor="ch" refForName="middleNode" fact="0.5"/>
      <dgm:constr type="connDist" for="des" ptType="sibTrans" op="equ"/>
      <dgm:constr type="primFontSz" for="ch" forName="firstNode" val="65"/>
      <dgm:constr type="primFontSz" for="ch" forName="lastNode" refType="primFontSz" refFor="ch" refForName="firstNode" op="equ"/>
      <dgm:constr type="primFontSz" for="des" forName="shape" val="65"/>
      <dgm:constr type="primFontSz" for="des" forName="shape" refType="primFontSz" refFor="ch" refForName="firstNode" op="lte"/>
      <dgm:constr type="primFontSz" for="des" forName="shape" refType="primFontSz" refFor="ch" refForName="lastNode" op="lte"/>
    </dgm:constrLst>
    <dgm:ruleLst/>
    <dgm:forEach name="Name3" axis="ch" ptType="node">
      <dgm:choose name="Name4">
        <dgm:if name="Name5" axis="self" ptType="node" func="pos" op="equ" val="1">
          <dgm:layoutNode name="fir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if name="Name6" axis="self" ptType="node" func="revPos" op="equ" val="1">
          <dgm:layoutNode name="last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7">
          <dgm:layoutNode name="middleNode">
            <dgm:alg type="composite"/>
            <dgm:shape xmlns:r="http://schemas.openxmlformats.org/officeDocument/2006/relationships" r:blip="">
              <dgm:adjLst/>
            </dgm:shape>
            <dgm:presOf/>
            <dgm:constrLst>
              <dgm:constr type="h" refType="w"/>
              <dgm:constr type="w" for="ch" forName="padding" refType="w"/>
              <dgm:constr type="h" for="ch" forName="padding" refType="h"/>
              <dgm:constr type="w" for="ch" forName="shape" refType="w" fact="0.667"/>
              <dgm:constr type="h" for="ch" forName="shape" refType="h" fact="0.667"/>
              <dgm:constr type="ctrX" for="ch" forName="shape" refType="w" fact="0.5"/>
              <dgm:constr type="ctrY" for="ch" forName="shape" refType="h" fact="0.5"/>
            </dgm:constrLst>
            <dgm:ruleLst/>
            <dgm:layoutNode name="padding">
              <dgm:alg type="sp"/>
              <dgm:shape xmlns:r="http://schemas.openxmlformats.org/officeDocument/2006/relationships" type="ellipse" r:blip="" hideGeom="1">
                <dgm:adjLst/>
              </dgm:shape>
              <dgm:presOf/>
              <dgm:constrLst/>
              <dgm:ruleLst/>
            </dgm:layoutNode>
            <dgm:layoutNode name="shap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else>
      </dgm:choose>
      <dgm:forEach name="Name8" axis="followSib" ptType="sibTrans" cnt="1">
        <dgm:layoutNode name="sibTrans">
          <dgm:choose name="Name9">
            <dgm:if name="Name10" func="var" arg="dir" op="equ" val="norm">
              <dgm:choose name="Name11">
                <dgm:if name="Name12" axis="self" ptType="sibTrans" func="pos" op="equ" val="1">
                  <dgm:alg type="conn">
                    <dgm:param type="begPts" val="auto"/>
                    <dgm:param type="endPts" val="auto"/>
                    <dgm:param type="srcNode" val="firstNode"/>
                    <dgm:param type="dstNode" val="shape"/>
                  </dgm:alg>
                </dgm:if>
                <dgm:if name="Name13" axis="self" ptType="sibTrans" func="revPos" op="equ" val="1">
                  <dgm:alg type="conn">
                    <dgm:param type="begPts" val="auto"/>
                    <dgm:param type="endPts" val="auto"/>
                    <dgm:param type="srcNode" val="shape"/>
                    <dgm:param type="dstNode" val="lastNode"/>
                  </dgm:alg>
                </dgm:if>
                <dgm:else name="Name14">
                  <dgm:alg type="conn">
                    <dgm:param type="begPts" val="auto"/>
                    <dgm:param type="endPts" val="auto"/>
                    <dgm:param type="srcNode" val="shape"/>
                    <dgm:param type="dstNode" val="shape"/>
                  </dgm:alg>
                </dgm:else>
              </dgm:choose>
            </dgm:if>
            <dgm:else name="Name15">
              <dgm:choose name="Name16">
                <dgm:if name="Name17" axis="self" ptType="sibTrans" func="pos" op="equ" val="1">
                  <dgm:alg type="conn">
                    <dgm:param type="begPts" val="auto"/>
                    <dgm:param type="endPts" val="auto"/>
                    <dgm:param type="srcNode" val="firstNode"/>
                    <dgm:param type="dstNode" val="shape"/>
                  </dgm:alg>
                </dgm:if>
                <dgm:if name="Name18" axis="self" ptType="sibTrans" func="revPos" op="equ" val="1">
                  <dgm:alg type="conn">
                    <dgm:param type="begPts" val="auto"/>
                    <dgm:param type="endPts" val="auto"/>
                    <dgm:param type="srcNode" val="shape"/>
                    <dgm:param type="dstNode" val="lastNode"/>
                  </dgm:alg>
                </dgm:if>
                <dgm:else name="Name19">
                  <dgm:alg type="conn">
                    <dgm:param type="begPts" val="auto"/>
                    <dgm:param type="endPts" val="auto"/>
                    <dgm:param type="srcNode" val="shape"/>
                    <dgm:param type="dstNode" val="shape"/>
                  </dgm:alg>
                </dgm:else>
              </dgm:choose>
            </dgm:else>
          </dgm:choose>
          <dgm:shape xmlns:r="http://schemas.openxmlformats.org/officeDocument/2006/relationships" rot="90" type="triangle" r:blip="">
            <dgm:adjLst/>
          </dgm:shape>
          <dgm:presOf axis="self"/>
          <dgm:constrLst>
            <dgm:constr type="w" refType="h"/>
            <dgm:constr type="connDist"/>
            <dgm:constr type="begPad" refType="connDist" fact="0.25"/>
            <dgm:constr type="endPad" refType="connDist" fact="0.22"/>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bList2">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7D6C7B-EC63-4E10-A7BD-4994A49A961F}" type="datetimeFigureOut">
              <a:rPr lang="de-DE" smtClean="0"/>
              <a:t>14.11.2021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3964F1-F3AD-486C-BFDF-9051747A3CBC}" type="slidenum">
              <a:rPr lang="de-DE" smtClean="0"/>
              <a:t>‹#›</a:t>
            </a:fld>
            <a:endParaRPr lang="de-DE"/>
          </a:p>
        </p:txBody>
      </p:sp>
    </p:spTree>
    <p:extLst>
      <p:ext uri="{BB962C8B-B14F-4D97-AF65-F5344CB8AC3E}">
        <p14:creationId xmlns:p14="http://schemas.microsoft.com/office/powerpoint/2010/main" val="3851224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4</a:t>
            </a:fld>
            <a:endParaRPr lang="de-DE"/>
          </a:p>
        </p:txBody>
      </p:sp>
    </p:spTree>
    <p:extLst>
      <p:ext uri="{BB962C8B-B14F-4D97-AF65-F5344CB8AC3E}">
        <p14:creationId xmlns:p14="http://schemas.microsoft.com/office/powerpoint/2010/main" val="2497750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5</a:t>
            </a:fld>
            <a:endParaRPr lang="de-DE"/>
          </a:p>
        </p:txBody>
      </p:sp>
    </p:spTree>
    <p:extLst>
      <p:ext uri="{BB962C8B-B14F-4D97-AF65-F5344CB8AC3E}">
        <p14:creationId xmlns:p14="http://schemas.microsoft.com/office/powerpoint/2010/main" val="37026674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7</a:t>
            </a:fld>
            <a:endParaRPr lang="de-DE"/>
          </a:p>
        </p:txBody>
      </p:sp>
    </p:spTree>
    <p:extLst>
      <p:ext uri="{BB962C8B-B14F-4D97-AF65-F5344CB8AC3E}">
        <p14:creationId xmlns:p14="http://schemas.microsoft.com/office/powerpoint/2010/main" val="272383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8</a:t>
            </a:fld>
            <a:endParaRPr lang="de-DE"/>
          </a:p>
        </p:txBody>
      </p:sp>
    </p:spTree>
    <p:extLst>
      <p:ext uri="{BB962C8B-B14F-4D97-AF65-F5344CB8AC3E}">
        <p14:creationId xmlns:p14="http://schemas.microsoft.com/office/powerpoint/2010/main" val="3649119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n-GB"/>
          </a:p>
        </p:txBody>
      </p:sp>
      <p:sp>
        <p:nvSpPr>
          <p:cNvPr id="4" name="Marcador de número de diapositiva 3"/>
          <p:cNvSpPr>
            <a:spLocks noGrp="1"/>
          </p:cNvSpPr>
          <p:nvPr>
            <p:ph type="sldNum" sz="quarter" idx="5"/>
          </p:nvPr>
        </p:nvSpPr>
        <p:spPr/>
        <p:txBody>
          <a:bodyPr/>
          <a:lstStyle/>
          <a:p>
            <a:fld id="{2F3964F1-F3AD-486C-BFDF-9051747A3CBC}" type="slidenum">
              <a:rPr lang="de-DE" smtClean="0"/>
              <a:t>10</a:t>
            </a:fld>
            <a:endParaRPr lang="de-DE"/>
          </a:p>
        </p:txBody>
      </p:sp>
    </p:spTree>
    <p:extLst>
      <p:ext uri="{BB962C8B-B14F-4D97-AF65-F5344CB8AC3E}">
        <p14:creationId xmlns:p14="http://schemas.microsoft.com/office/powerpoint/2010/main" val="9484290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a:xfrm>
            <a:off x="8218426" y="6446838"/>
            <a:ext cx="2584850" cy="365125"/>
          </a:xfrm>
          <a:prstGeom prst="rect">
            <a:avLst/>
          </a:prstGeom>
        </p:spPr>
        <p:txBody>
          <a:bodyPr/>
          <a:lstStyle/>
          <a:p>
            <a:fld id="{9184DA70-C731-4C70-880D-CCD4705E623C}" type="datetime1">
              <a:rPr lang="en-US" smtClean="0"/>
              <a:t>11/14/2021</a:t>
            </a:fld>
            <a:endParaRPr lang="en-US"/>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602525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a:xfrm>
            <a:off x="8218426" y="6446838"/>
            <a:ext cx="2584850" cy="365125"/>
          </a:xfrm>
          <a:prstGeom prst="rect">
            <a:avLst/>
          </a:prstGeom>
        </p:spPr>
        <p:txBody>
          <a:bodyPr/>
          <a:lstStyle/>
          <a:p>
            <a:fld id="{B612A279-0833-481D-8C56-F67FD0AC6C50}" type="datetime1">
              <a:rPr lang="en-US" smtClean="0"/>
              <a:t>11/14/2021</a:t>
            </a:fld>
            <a:endParaRPr lang="en-US"/>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2309503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userDrawn="1"/>
        </p:nvSpPr>
        <p:spPr>
          <a:xfrm>
            <a:off x="3175" y="6400800"/>
            <a:ext cx="12188825" cy="457200"/>
          </a:xfrm>
          <a:prstGeom prst="rect">
            <a:avLst/>
          </a:prstGeom>
          <a:solidFill>
            <a:srgbClr val="99663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a:xfrm>
            <a:off x="8218426" y="6446838"/>
            <a:ext cx="2584850" cy="365125"/>
          </a:xfrm>
          <a:prstGeom prst="rect">
            <a:avLst/>
          </a:prstGeom>
        </p:spPr>
        <p:txBody>
          <a:bodyPr/>
          <a:lstStyle/>
          <a:p>
            <a:fld id="{6587DA83-5663-4C9C-B9AA-0B40A3DAFF81}" type="datetime1">
              <a:rPr lang="en-US" smtClean="0"/>
              <a:t>11/14/2021</a:t>
            </a:fld>
            <a:endParaRPr lang="en-US"/>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6525229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4236483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69610738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9198549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8131A97-590D-4772-8836-2429AAC1B5CB}"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742655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8131A97-590D-4772-8836-2429AAC1B5CB}" type="datetimeFigureOut">
              <a:rPr lang="en-GB" smtClean="0"/>
              <a:t>14/11/2021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053542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8131A97-590D-4772-8836-2429AAC1B5CB}" type="datetimeFigureOut">
              <a:rPr lang="en-GB" smtClean="0"/>
              <a:t>14/11/2021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32920324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31A97-590D-4772-8836-2429AAC1B5CB}" type="datetimeFigureOut">
              <a:rPr lang="en-GB" smtClean="0"/>
              <a:t>14/11/2021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6340400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648959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a:xfrm>
            <a:off x="8218426" y="6446838"/>
            <a:ext cx="2584850" cy="365125"/>
          </a:xfrm>
          <a:prstGeom prst="rect">
            <a:avLst/>
          </a:prstGeom>
        </p:spPr>
        <p:txBody>
          <a:bodyPr/>
          <a:lstStyle/>
          <a:p>
            <a:fld id="{4BE1D723-8F53-4F53-90B0-1982A396982E}" type="datetime1">
              <a:rPr lang="en-US" smtClean="0"/>
              <a:t>11/14/2021</a:t>
            </a:fld>
            <a:endParaRPr lang="en-US"/>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177066853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8131A97-590D-4772-8836-2429AAC1B5CB}" type="datetimeFigureOut">
              <a:rPr lang="en-GB" smtClean="0"/>
              <a:t>14/11/2021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427598819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219126111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8131A97-590D-4772-8836-2429AAC1B5CB}" type="datetimeFigureOut">
              <a:rPr lang="en-GB" smtClean="0"/>
              <a:t>14/11/2021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0107EA6-3509-4608-AB46-E8703AC1324C}" type="slidenum">
              <a:rPr lang="en-GB" smtClean="0"/>
              <a:t>‹#›</a:t>
            </a:fld>
            <a:endParaRPr lang="en-GB"/>
          </a:p>
        </p:txBody>
      </p:sp>
    </p:spTree>
    <p:extLst>
      <p:ext uri="{BB962C8B-B14F-4D97-AF65-F5344CB8AC3E}">
        <p14:creationId xmlns:p14="http://schemas.microsoft.com/office/powerpoint/2010/main" val="1405646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a:xfrm>
            <a:off x="8218426" y="6446838"/>
            <a:ext cx="2584850" cy="365125"/>
          </a:xfrm>
          <a:prstGeom prst="rect">
            <a:avLst/>
          </a:prstGeom>
        </p:spPr>
        <p:txBody>
          <a:bodyPr/>
          <a:lstStyle/>
          <a:p>
            <a:fld id="{97669AF7-7BEB-44E4-9852-375E34362B5B}" type="datetime1">
              <a:rPr lang="en-US" smtClean="0"/>
              <a:t>11/14/2021</a:t>
            </a:fld>
            <a:endParaRPr lang="en-US"/>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1466269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a:xfrm>
            <a:off x="8218426" y="6446838"/>
            <a:ext cx="2584850" cy="365125"/>
          </a:xfrm>
          <a:prstGeom prst="rect">
            <a:avLst/>
          </a:prstGeom>
        </p:spPr>
        <p:txBody>
          <a:bodyPr/>
          <a:lstStyle/>
          <a:p>
            <a:fld id="{BAAAC38D-0552-4C82-B593-E6124DFADBE2}" type="datetime1">
              <a:rPr lang="en-US" smtClean="0"/>
              <a:t>11/14/2021</a:t>
            </a:fld>
            <a:endParaRPr lang="en-US"/>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9074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a:xfrm>
            <a:off x="8218426" y="6446838"/>
            <a:ext cx="2584850" cy="365125"/>
          </a:xfrm>
          <a:prstGeom prst="rect">
            <a:avLst/>
          </a:prstGeom>
        </p:spPr>
        <p:txBody>
          <a:bodyPr/>
          <a:lstStyle/>
          <a:p>
            <a:fld id="{D9DF0F1C-5577-4ACB-BB62-DF8F3C494C7E}" type="datetime1">
              <a:rPr lang="en-US" smtClean="0"/>
              <a:t>11/14/2021</a:t>
            </a:fld>
            <a:endParaRPr lang="en-US"/>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0722679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a:xfrm>
            <a:off x="8218426" y="6446838"/>
            <a:ext cx="2584850" cy="365125"/>
          </a:xfrm>
          <a:prstGeom prst="rect">
            <a:avLst/>
          </a:prstGeom>
        </p:spPr>
        <p:txBody>
          <a:bodyPr/>
          <a:lstStyle/>
          <a:p>
            <a:fld id="{1775B394-D9F9-4F0C-B15D-605F45CB9E9F}" type="datetime1">
              <a:rPr lang="en-US" smtClean="0"/>
              <a:t>11/14/2021</a:t>
            </a:fld>
            <a:endParaRPr lang="en-US"/>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42943071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a:xfrm>
            <a:off x="8218426" y="6446838"/>
            <a:ext cx="2584850" cy="365125"/>
          </a:xfrm>
          <a:prstGeom prst="rect">
            <a:avLst/>
          </a:prstGeom>
        </p:spPr>
        <p:txBody>
          <a:bodyPr/>
          <a:lstStyle/>
          <a:p>
            <a:fld id="{39667345-2558-425A-8533-9BFDBCE15005}" type="datetime1">
              <a:rPr lang="en-US" smtClean="0"/>
              <a:t>11/14/2021</a:t>
            </a:fld>
            <a:endParaRPr lang="en-US"/>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a:xfrm>
            <a:off x="1097279" y="6446838"/>
            <a:ext cx="6818262"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2131185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a:prstGeom prst="rect">
            <a:avLst/>
          </a:prstGeom>
        </p:spPr>
        <p:txBody>
          <a:bodyPr/>
          <a:lstStyle>
            <a:lvl1pPr algn="l">
              <a:defRPr/>
            </a:lvl1pPr>
          </a:lstStyle>
          <a:p>
            <a:fld id="{92BEA474-078D-4E9B-9B14-09A87B19DC46}" type="datetime1">
              <a:rPr lang="en-US" smtClean="0"/>
              <a:t>11/14/2021</a:t>
            </a:fld>
            <a:endParaRPr lang="en-US"/>
          </a:p>
        </p:txBody>
      </p:sp>
      <p:sp>
        <p:nvSpPr>
          <p:cNvPr id="6" name="Footer Placeholder 5"/>
          <p:cNvSpPr>
            <a:spLocks noGrp="1"/>
          </p:cNvSpPr>
          <p:nvPr>
            <p:ph type="ftr" sz="quarter" idx="11"/>
          </p:nvPr>
        </p:nvSpPr>
        <p:spPr>
          <a:xfrm>
            <a:off x="5458983" y="6446520"/>
            <a:ext cx="5334019"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lvl1pPr>
              <a:defRPr>
                <a:solidFill>
                  <a:schemeClr val="tx2"/>
                </a:solidFill>
              </a:defRPr>
            </a:lvl1pPr>
          </a:lstStyle>
          <a:p>
            <a:fld id="{3A98EE3D-8CD1-4C3F-BD1C-C98C9596463C}" type="slidenum">
              <a:rPr lang="en-US" smtClean="0"/>
              <a:pPr/>
              <a:t>‹#›</a:t>
            </a:fld>
            <a:endParaRPr lang="en-US"/>
          </a:p>
        </p:txBody>
      </p:sp>
    </p:spTree>
    <p:extLst>
      <p:ext uri="{BB962C8B-B14F-4D97-AF65-F5344CB8AC3E}">
        <p14:creationId xmlns:p14="http://schemas.microsoft.com/office/powerpoint/2010/main" val="34507485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8218426" y="6446838"/>
            <a:ext cx="2584850" cy="365125"/>
          </a:xfrm>
          <a:prstGeom prst="rect">
            <a:avLst/>
          </a:prstGeom>
        </p:spPr>
        <p:txBody>
          <a:bodyPr/>
          <a:lstStyle>
            <a:lvl1pPr>
              <a:defRPr/>
            </a:lvl1pPr>
          </a:lstStyle>
          <a:p>
            <a:fld id="{4907D986-8816-4272-A432-0437A28A9828}" type="datetime1">
              <a:rPr lang="en-US" smtClean="0"/>
              <a:t>11/14/2021</a:t>
            </a:fld>
            <a:endParaRPr lang="en-US"/>
          </a:p>
        </p:txBody>
      </p:sp>
      <p:sp>
        <p:nvSpPr>
          <p:cNvPr id="6" name="Footer Placeholder 5"/>
          <p:cNvSpPr>
            <a:spLocks noGrp="1"/>
          </p:cNvSpPr>
          <p:nvPr>
            <p:ph type="ftr" sz="quarter" idx="11"/>
          </p:nvPr>
        </p:nvSpPr>
        <p:spPr>
          <a:xfrm>
            <a:off x="1097279" y="6446838"/>
            <a:ext cx="6818262" cy="365125"/>
          </a:xfrm>
          <a:prstGeom prst="rect">
            <a:avLst/>
          </a:prstGeom>
        </p:spPr>
        <p:txBody>
          <a:bodyPr/>
          <a:lstStyle/>
          <a:p>
            <a:pPr algn="l"/>
            <a:endParaRPr lang="en-US"/>
          </a:p>
        </p:txBody>
      </p:sp>
      <p:sp>
        <p:nvSpPr>
          <p:cNvPr id="7" name="Slide Number Placeholder 6"/>
          <p:cNvSpPr>
            <a:spLocks noGrp="1"/>
          </p:cNvSpPr>
          <p:nvPr>
            <p:ph type="sldNum" sz="quarter" idx="12"/>
          </p:nvPr>
        </p:nvSpPr>
        <p:spPr>
          <a:xfrm>
            <a:off x="10993582" y="6446838"/>
            <a:ext cx="780010" cy="365125"/>
          </a:xfrm>
          <a:prstGeom prst="rect">
            <a:avLst/>
          </a:prstGeom>
        </p:spPr>
        <p:txBody>
          <a:bodyPr/>
          <a:lstStyle/>
          <a:p>
            <a:fld id="{3A98EE3D-8CD1-4C3F-BD1C-C98C9596463C}" type="slidenum">
              <a:rPr lang="en-US" smtClean="0"/>
              <a:t>‹#›</a:t>
            </a:fld>
            <a:endParaRPr lang="en-US"/>
          </a:p>
        </p:txBody>
      </p:sp>
    </p:spTree>
    <p:extLst>
      <p:ext uri="{BB962C8B-B14F-4D97-AF65-F5344CB8AC3E}">
        <p14:creationId xmlns:p14="http://schemas.microsoft.com/office/powerpoint/2010/main" val="356743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11/14/2021</a:t>
            </a:fld>
            <a:endParaRPr lang="en-US"/>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a:p>
        </p:txBody>
      </p:sp>
    </p:spTree>
    <p:extLst>
      <p:ext uri="{BB962C8B-B14F-4D97-AF65-F5344CB8AC3E}">
        <p14:creationId xmlns:p14="http://schemas.microsoft.com/office/powerpoint/2010/main" val="2874261525"/>
      </p:ext>
    </p:extLst>
  </p:cSld>
  <p:clrMap bg1="lt1" tx1="dk1" bg2="lt2" tx2="dk2" accent1="accent1" accent2="accent2" accent3="accent3" accent4="accent4" accent5="accent5" accent6="accent6" hlink="hlink" folHlink="folHlink"/>
  <p:sldLayoutIdLst>
    <p:sldLayoutId id="2147483695" r:id="rId1"/>
    <p:sldLayoutId id="2147483694" r:id="rId2"/>
    <p:sldLayoutId id="2147483693" r:id="rId3"/>
    <p:sldLayoutId id="2147483692" r:id="rId4"/>
    <p:sldLayoutId id="2147483691" r:id="rId5"/>
    <p:sldLayoutId id="2147483690" r:id="rId6"/>
    <p:sldLayoutId id="2147483689" r:id="rId7"/>
    <p:sldLayoutId id="2147483688" r:id="rId8"/>
    <p:sldLayoutId id="2147483687" r:id="rId9"/>
    <p:sldLayoutId id="2147483686" r:id="rId10"/>
    <p:sldLayoutId id="2147483685" r:id="rId11"/>
  </p:sldLayoutIdLst>
  <p:hf sldNum="0" hdr="0" ftr="0" dt="0"/>
  <p:txStyles>
    <p:title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18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Tx/>
        <a:buFont typeface="Calibri" pitchFamily="34" charset="0"/>
        <a:buChar char="◦"/>
        <a:defRPr sz="17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Tx/>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131A97-590D-4772-8836-2429AAC1B5CB}" type="datetimeFigureOut">
              <a:rPr lang="en-GB" smtClean="0"/>
              <a:t>14/11/2021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107EA6-3509-4608-AB46-E8703AC1324C}" type="slidenum">
              <a:rPr lang="en-GB" smtClean="0"/>
              <a:t>‹#›</a:t>
            </a:fld>
            <a:endParaRPr lang="en-GB"/>
          </a:p>
        </p:txBody>
      </p:sp>
    </p:spTree>
    <p:extLst>
      <p:ext uri="{BB962C8B-B14F-4D97-AF65-F5344CB8AC3E}">
        <p14:creationId xmlns:p14="http://schemas.microsoft.com/office/powerpoint/2010/main" val="255408121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png"/><Relationship Id="rId3" Type="http://schemas.openxmlformats.org/officeDocument/2006/relationships/diagramData" Target="../diagrams/data5.xml"/><Relationship Id="rId7" Type="http://schemas.microsoft.com/office/2007/relationships/diagramDrawing" Target="../diagrams/drawing5.xml"/><Relationship Id="rId12" Type="http://schemas.openxmlformats.org/officeDocument/2006/relationships/image" Target="../media/image56.png"/><Relationship Id="rId2" Type="http://schemas.openxmlformats.org/officeDocument/2006/relationships/notesSlide" Target="../notesSlides/notesSlide5.xml"/><Relationship Id="rId16" Type="http://schemas.openxmlformats.org/officeDocument/2006/relationships/image" Target="../media/image60.png"/><Relationship Id="rId1" Type="http://schemas.openxmlformats.org/officeDocument/2006/relationships/slideLayout" Target="../slideLayouts/slideLayout2.xml"/><Relationship Id="rId6" Type="http://schemas.openxmlformats.org/officeDocument/2006/relationships/diagramColors" Target="../diagrams/colors5.xml"/><Relationship Id="rId11" Type="http://schemas.openxmlformats.org/officeDocument/2006/relationships/image" Target="../media/image55.png"/><Relationship Id="rId5" Type="http://schemas.openxmlformats.org/officeDocument/2006/relationships/diagramQuickStyle" Target="../diagrams/quickStyle5.xml"/><Relationship Id="rId15" Type="http://schemas.openxmlformats.org/officeDocument/2006/relationships/image" Target="../media/image59.png"/><Relationship Id="rId10" Type="http://schemas.openxmlformats.org/officeDocument/2006/relationships/image" Target="../media/image54.png"/><Relationship Id="rId4" Type="http://schemas.openxmlformats.org/officeDocument/2006/relationships/diagramLayout" Target="../diagrams/layout5.xml"/><Relationship Id="rId9" Type="http://schemas.openxmlformats.org/officeDocument/2006/relationships/image" Target="../media/image53.jpeg"/><Relationship Id="rId14" Type="http://schemas.openxmlformats.org/officeDocument/2006/relationships/image" Target="../media/image58.png"/></Relationships>
</file>

<file path=ppt/slides/_rels/slide1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hyperlink" Target="https://www.linkedin.com/company/upwoodeu/" TargetMode="External"/><Relationship Id="rId3" Type="http://schemas.openxmlformats.org/officeDocument/2006/relationships/image" Target="../media/image62.jpeg"/><Relationship Id="rId7" Type="http://schemas.openxmlformats.org/officeDocument/2006/relationships/image" Target="../media/image64.png"/><Relationship Id="rId2" Type="http://schemas.openxmlformats.org/officeDocument/2006/relationships/hyperlink" Target="https://www.instagram.com/upwoodproject/?hl=ru" TargetMode="External"/><Relationship Id="rId1" Type="http://schemas.openxmlformats.org/officeDocument/2006/relationships/slideLayout" Target="../slideLayouts/slideLayout1.xml"/><Relationship Id="rId6" Type="http://schemas.openxmlformats.org/officeDocument/2006/relationships/hyperlink" Target="https://twitter.com/upwoodeu" TargetMode="External"/><Relationship Id="rId11" Type="http://schemas.openxmlformats.org/officeDocument/2006/relationships/image" Target="../media/image66.jpg"/><Relationship Id="rId5" Type="http://schemas.openxmlformats.org/officeDocument/2006/relationships/image" Target="../media/image63.png"/><Relationship Id="rId10" Type="http://schemas.openxmlformats.org/officeDocument/2006/relationships/hyperlink" Target="https://www.upwoodproject.eu/" TargetMode="External"/><Relationship Id="rId4" Type="http://schemas.openxmlformats.org/officeDocument/2006/relationships/hyperlink" Target="https://www.facebook.com/upwoodproject/" TargetMode="External"/><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21.sv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9.png"/><Relationship Id="rId3" Type="http://schemas.openxmlformats.org/officeDocument/2006/relationships/diagramData" Target="../diagrams/data2.xml"/><Relationship Id="rId7" Type="http://schemas.microsoft.com/office/2007/relationships/diagramDrawing" Target="../diagrams/drawing2.xml"/><Relationship Id="rId12"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image" Target="../media/image27.png"/><Relationship Id="rId5" Type="http://schemas.openxmlformats.org/officeDocument/2006/relationships/diagramQuickStyle" Target="../diagrams/quickStyle2.xml"/><Relationship Id="rId10" Type="http://schemas.openxmlformats.org/officeDocument/2006/relationships/image" Target="../media/image26.png"/><Relationship Id="rId4" Type="http://schemas.openxmlformats.org/officeDocument/2006/relationships/diagramLayout" Target="../diagrams/layout2.xml"/><Relationship Id="rId9" Type="http://schemas.openxmlformats.org/officeDocument/2006/relationships/image" Target="../media/image25.png"/><Relationship Id="rId14" Type="http://schemas.openxmlformats.org/officeDocument/2006/relationships/image" Target="../media/image30.png"/></Relationships>
</file>

<file path=ppt/slides/_rels/slide8.xml.rels><?xml version="1.0" encoding="UTF-8" standalone="yes"?>
<Relationships xmlns="http://schemas.openxmlformats.org/package/2006/relationships"><Relationship Id="rId8" Type="http://schemas.openxmlformats.org/officeDocument/2006/relationships/diagramLayout" Target="../diagrams/layout3.xml"/><Relationship Id="rId13" Type="http://schemas.openxmlformats.org/officeDocument/2006/relationships/image" Target="../media/image36.png"/><Relationship Id="rId18" Type="http://schemas.openxmlformats.org/officeDocument/2006/relationships/image" Target="../media/image27.svg"/><Relationship Id="rId26" Type="http://schemas.openxmlformats.org/officeDocument/2006/relationships/image" Target="../media/image49.svg"/><Relationship Id="rId3" Type="http://schemas.openxmlformats.org/officeDocument/2006/relationships/image" Target="../media/image31.jpeg"/><Relationship Id="rId21" Type="http://schemas.openxmlformats.org/officeDocument/2006/relationships/image" Target="../media/image40.png"/><Relationship Id="rId7" Type="http://schemas.openxmlformats.org/officeDocument/2006/relationships/diagramData" Target="../diagrams/data3.xml"/><Relationship Id="rId12" Type="http://schemas.openxmlformats.org/officeDocument/2006/relationships/image" Target="../media/image35.jpeg"/><Relationship Id="rId17" Type="http://schemas.openxmlformats.org/officeDocument/2006/relationships/image" Target="../media/image38.png"/><Relationship Id="rId25" Type="http://schemas.openxmlformats.org/officeDocument/2006/relationships/image" Target="../media/image42.png"/><Relationship Id="rId2" Type="http://schemas.openxmlformats.org/officeDocument/2006/relationships/notesSlide" Target="../notesSlides/notesSlide4.xml"/><Relationship Id="rId16" Type="http://schemas.openxmlformats.org/officeDocument/2006/relationships/image" Target="../media/image25.svg"/><Relationship Id="rId20" Type="http://schemas.openxmlformats.org/officeDocument/2006/relationships/image" Target="../media/image29.svg"/><Relationship Id="rId1" Type="http://schemas.openxmlformats.org/officeDocument/2006/relationships/slideLayout" Target="../slideLayouts/slideLayout2.xml"/><Relationship Id="rId6" Type="http://schemas.openxmlformats.org/officeDocument/2006/relationships/image" Target="../media/image34.jpeg"/><Relationship Id="rId11" Type="http://schemas.microsoft.com/office/2007/relationships/diagramDrawing" Target="../diagrams/drawing3.xml"/><Relationship Id="rId24" Type="http://schemas.openxmlformats.org/officeDocument/2006/relationships/image" Target="../media/image47.svg"/><Relationship Id="rId5" Type="http://schemas.openxmlformats.org/officeDocument/2006/relationships/image" Target="../media/image33.jpeg"/><Relationship Id="rId15" Type="http://schemas.openxmlformats.org/officeDocument/2006/relationships/image" Target="../media/image21.png"/><Relationship Id="rId23" Type="http://schemas.openxmlformats.org/officeDocument/2006/relationships/image" Target="../media/image41.png"/><Relationship Id="rId28" Type="http://schemas.openxmlformats.org/officeDocument/2006/relationships/image" Target="../media/image51.svg"/><Relationship Id="rId10" Type="http://schemas.openxmlformats.org/officeDocument/2006/relationships/diagramColors" Target="../diagrams/colors3.xml"/><Relationship Id="rId19" Type="http://schemas.openxmlformats.org/officeDocument/2006/relationships/image" Target="../media/image39.png"/><Relationship Id="rId4" Type="http://schemas.openxmlformats.org/officeDocument/2006/relationships/image" Target="../media/image32.jpeg"/><Relationship Id="rId9" Type="http://schemas.openxmlformats.org/officeDocument/2006/relationships/diagramQuickStyle" Target="../diagrams/quickStyle3.xml"/><Relationship Id="rId14" Type="http://schemas.openxmlformats.org/officeDocument/2006/relationships/image" Target="../media/image37.png"/><Relationship Id="rId22" Type="http://schemas.openxmlformats.org/officeDocument/2006/relationships/image" Target="../media/image45.svg"/><Relationship Id="rId27" Type="http://schemas.openxmlformats.org/officeDocument/2006/relationships/image" Target="../media/image43.png"/></Relationships>
</file>

<file path=ppt/slides/_rels/slide9.xml.rels><?xml version="1.0" encoding="UTF-8" standalone="yes"?>
<Relationships xmlns="http://schemas.openxmlformats.org/package/2006/relationships"><Relationship Id="rId8" Type="http://schemas.openxmlformats.org/officeDocument/2006/relationships/image" Target="../media/image25.svg"/><Relationship Id="rId13" Type="http://schemas.openxmlformats.org/officeDocument/2006/relationships/image" Target="../media/image45.png"/><Relationship Id="rId18" Type="http://schemas.openxmlformats.org/officeDocument/2006/relationships/image" Target="../media/image49.svg"/><Relationship Id="rId26" Type="http://schemas.openxmlformats.org/officeDocument/2006/relationships/image" Target="../media/image50.png"/><Relationship Id="rId3" Type="http://schemas.openxmlformats.org/officeDocument/2006/relationships/diagramLayout" Target="../diagrams/layout4.xml"/><Relationship Id="rId21" Type="http://schemas.openxmlformats.org/officeDocument/2006/relationships/image" Target="../media/image46.gif"/><Relationship Id="rId7" Type="http://schemas.openxmlformats.org/officeDocument/2006/relationships/image" Target="../media/image21.png"/><Relationship Id="rId12" Type="http://schemas.openxmlformats.org/officeDocument/2006/relationships/image" Target="../media/image29.svg"/><Relationship Id="rId17" Type="http://schemas.openxmlformats.org/officeDocument/2006/relationships/image" Target="../media/image42.png"/><Relationship Id="rId25" Type="http://schemas.microsoft.com/office/2007/relationships/hdphoto" Target="../media/hdphoto4.wdp"/><Relationship Id="rId2" Type="http://schemas.openxmlformats.org/officeDocument/2006/relationships/diagramData" Target="../diagrams/data4.xml"/><Relationship Id="rId16" Type="http://schemas.openxmlformats.org/officeDocument/2006/relationships/image" Target="../media/image47.svg"/><Relationship Id="rId20" Type="http://schemas.openxmlformats.org/officeDocument/2006/relationships/image" Target="../media/image51.svg"/><Relationship Id="rId1" Type="http://schemas.openxmlformats.org/officeDocument/2006/relationships/slideLayout" Target="../slideLayouts/slideLayout2.xml"/><Relationship Id="rId6" Type="http://schemas.microsoft.com/office/2007/relationships/diagramDrawing" Target="../diagrams/drawing4.xml"/><Relationship Id="rId11" Type="http://schemas.openxmlformats.org/officeDocument/2006/relationships/image" Target="../media/image39.png"/><Relationship Id="rId24" Type="http://schemas.openxmlformats.org/officeDocument/2006/relationships/image" Target="../media/image49.png"/><Relationship Id="rId5" Type="http://schemas.openxmlformats.org/officeDocument/2006/relationships/diagramColors" Target="../diagrams/colors4.xml"/><Relationship Id="rId15" Type="http://schemas.openxmlformats.org/officeDocument/2006/relationships/image" Target="../media/image41.png"/><Relationship Id="rId23" Type="http://schemas.openxmlformats.org/officeDocument/2006/relationships/image" Target="../media/image48.png"/><Relationship Id="rId10" Type="http://schemas.openxmlformats.org/officeDocument/2006/relationships/image" Target="../media/image27.svg"/><Relationship Id="rId19" Type="http://schemas.openxmlformats.org/officeDocument/2006/relationships/image" Target="../media/image43.png"/><Relationship Id="rId4" Type="http://schemas.openxmlformats.org/officeDocument/2006/relationships/diagramQuickStyle" Target="../diagrams/quickStyle4.xml"/><Relationship Id="rId9" Type="http://schemas.openxmlformats.org/officeDocument/2006/relationships/image" Target="../media/image44.png"/><Relationship Id="rId14" Type="http://schemas.openxmlformats.org/officeDocument/2006/relationships/image" Target="../media/image45.svg"/><Relationship Id="rId22" Type="http://schemas.openxmlformats.org/officeDocument/2006/relationships/image" Target="../media/image47.gif"/></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EFF1EB"/>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B4D0E555-16F6-44D0-BF56-AF5FF5BDE9D6}"/>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1">
            <a:schemeClr val="lt1"/>
          </a:fillRef>
          <a:effectRef idx="0">
            <a:schemeClr val="accent1"/>
          </a:effectRef>
          <a:fontRef idx="minor">
            <a:schemeClr val="lt1"/>
          </a:fontRef>
        </p:style>
        <p:txBody>
          <a:bodyPr rtlCol="0" anchor="ctr"/>
          <a:lstStyle/>
          <a:p>
            <a:pPr algn="ctr"/>
            <a:endParaRPr lang="en-US"/>
          </a:p>
        </p:txBody>
      </p:sp>
      <p:sp>
        <p:nvSpPr>
          <p:cNvPr id="18" name="Rectangle 12">
            <a:extLst>
              <a:ext uri="{FF2B5EF4-FFF2-40B4-BE49-F238E27FC236}">
                <a16:creationId xmlns:a16="http://schemas.microsoft.com/office/drawing/2014/main" id="{8117041D-1A7B-4ECA-AB68-3CFDB6726B8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4" cy="6858000"/>
          </a:xfrm>
          <a:prstGeom prst="rect">
            <a:avLst/>
          </a:prstGeom>
          <a:solidFill>
            <a:srgbClr val="707E5E"/>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9" name="Straight Connector 14">
            <a:extLst>
              <a:ext uri="{FF2B5EF4-FFF2-40B4-BE49-F238E27FC236}">
                <a16:creationId xmlns:a16="http://schemas.microsoft.com/office/drawing/2014/main" id="{ABCD2462-4C1E-401A-AC2D-F799A138B245}"/>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73852" y="3663649"/>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6" name="Imagen 5" descr="Imagen que contiene edificio, puerta&#10;&#10;Descripción generada automáticamente">
            <a:extLst>
              <a:ext uri="{FF2B5EF4-FFF2-40B4-BE49-F238E27FC236}">
                <a16:creationId xmlns:a16="http://schemas.microsoft.com/office/drawing/2014/main" id="{3BD83308-DB7A-4A1C-AA28-BC7D64F6C45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73407" y="1438146"/>
            <a:ext cx="3722738" cy="4772739"/>
          </a:xfrm>
          <a:prstGeom prst="rect">
            <a:avLst/>
          </a:prstGeom>
        </p:spPr>
      </p:pic>
      <p:pic>
        <p:nvPicPr>
          <p:cNvPr id="20" name="Marcador de contenido 4">
            <a:extLst>
              <a:ext uri="{FF2B5EF4-FFF2-40B4-BE49-F238E27FC236}">
                <a16:creationId xmlns:a16="http://schemas.microsoft.com/office/drawing/2014/main" id="{9A351692-DAC4-4AB4-9AB8-829CFC530089}"/>
              </a:ext>
            </a:extLst>
          </p:cNvPr>
          <p:cNvPicPr>
            <a:picLocks noChangeAspect="1"/>
          </p:cNvPicPr>
          <p:nvPr/>
        </p:nvPicPr>
        <p:blipFill rotWithShape="1">
          <a:blip r:embed="rId3">
            <a:duotone>
              <a:schemeClr val="accent6">
                <a:shade val="45000"/>
                <a:satMod val="135000"/>
              </a:schemeClr>
              <a:prstClr val="white"/>
            </a:duotone>
            <a:alphaModFix amt="20000"/>
            <a:extLst>
              <a:ext uri="{BEBA8EAE-BF5A-486C-A8C5-ECC9F3942E4B}">
                <a14:imgProps xmlns:a14="http://schemas.microsoft.com/office/drawing/2010/main">
                  <a14:imgLayer r:embed="rId4">
                    <a14:imgEffect>
                      <a14:colorTemperature colorTemp="5300"/>
                    </a14:imgEffect>
                  </a14:imgLayer>
                </a14:imgProps>
              </a:ext>
              <a:ext uri="{28A0092B-C50C-407E-A947-70E740481C1C}">
                <a14:useLocalDpi xmlns:a14="http://schemas.microsoft.com/office/drawing/2010/main" val="0"/>
              </a:ext>
            </a:extLst>
          </a:blip>
          <a:srcRect/>
          <a:stretch/>
        </p:blipFill>
        <p:spPr>
          <a:xfrm>
            <a:off x="-33101" y="4336359"/>
            <a:ext cx="4635094" cy="2561834"/>
          </a:xfrm>
          <a:prstGeom prst="rect">
            <a:avLst/>
          </a:prstGeom>
        </p:spPr>
      </p:pic>
      <p:pic>
        <p:nvPicPr>
          <p:cNvPr id="8" name="Imagen 7" descr="Imagen que contiene rojo, blanco, dibujo&#10;&#10;Descripción generada automáticamente">
            <a:extLst>
              <a:ext uri="{FF2B5EF4-FFF2-40B4-BE49-F238E27FC236}">
                <a16:creationId xmlns:a16="http://schemas.microsoft.com/office/drawing/2014/main" id="{A62241BE-A040-418A-B6B9-8D0766E3D49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5094" y="47222"/>
            <a:ext cx="4542190" cy="932495"/>
          </a:xfrm>
          <a:prstGeom prst="rect">
            <a:avLst/>
          </a:prstGeom>
        </p:spPr>
      </p:pic>
      <p:sp>
        <p:nvSpPr>
          <p:cNvPr id="2" name="Título 1">
            <a:extLst>
              <a:ext uri="{FF2B5EF4-FFF2-40B4-BE49-F238E27FC236}">
                <a16:creationId xmlns:a16="http://schemas.microsoft.com/office/drawing/2014/main" id="{216851F4-0335-4326-B4DD-7A42FDAF801F}"/>
              </a:ext>
            </a:extLst>
          </p:cNvPr>
          <p:cNvSpPr>
            <a:spLocks noGrp="1"/>
          </p:cNvSpPr>
          <p:nvPr>
            <p:ph type="ctrTitle"/>
          </p:nvPr>
        </p:nvSpPr>
        <p:spPr>
          <a:xfrm>
            <a:off x="413370" y="513470"/>
            <a:ext cx="3673084" cy="3063978"/>
          </a:xfrm>
        </p:spPr>
        <p:txBody>
          <a:bodyPr>
            <a:noAutofit/>
          </a:bodyPr>
          <a:lstStyle/>
          <a:p>
            <a:r>
              <a:rPr lang="en-US" sz="3200" b="1">
                <a:solidFill>
                  <a:schemeClr val="bg1"/>
                </a:solidFill>
                <a:effectLst>
                  <a:outerShdw blurRad="38100" dist="38100" dir="2700000" algn="tl">
                    <a:srgbClr val="000000">
                      <a:alpha val="43137"/>
                    </a:srgbClr>
                  </a:outerShdw>
                </a:effectLst>
                <a:latin typeface="Bahnschrift SemiBold SemiConden" panose="020B0502040204020203" pitchFamily="34" charset="0"/>
              </a:rPr>
              <a:t>Up-skilling construction workers in wood construction methods for energy efficient buildings</a:t>
            </a:r>
            <a:endParaRPr lang="es-ES" sz="1400">
              <a:solidFill>
                <a:schemeClr val="bg1"/>
              </a:solidFill>
              <a:effectLst>
                <a:outerShdw blurRad="38100" dist="38100" dir="2700000" algn="tl">
                  <a:srgbClr val="000000">
                    <a:alpha val="43137"/>
                  </a:srgbClr>
                </a:outerShdw>
              </a:effectLst>
              <a:latin typeface="Bahnschrift SemiBold SemiConden" panose="020B0502040204020203" pitchFamily="34" charset="0"/>
            </a:endParaRPr>
          </a:p>
        </p:txBody>
      </p:sp>
      <p:sp>
        <p:nvSpPr>
          <p:cNvPr id="3" name="Subtítulo 2">
            <a:extLst>
              <a:ext uri="{FF2B5EF4-FFF2-40B4-BE49-F238E27FC236}">
                <a16:creationId xmlns:a16="http://schemas.microsoft.com/office/drawing/2014/main" id="{94AE9914-2044-484D-AB79-9EF73C7AADF5}"/>
              </a:ext>
            </a:extLst>
          </p:cNvPr>
          <p:cNvSpPr>
            <a:spLocks noGrp="1"/>
          </p:cNvSpPr>
          <p:nvPr>
            <p:ph type="subTitle" idx="1"/>
          </p:nvPr>
        </p:nvSpPr>
        <p:spPr>
          <a:xfrm>
            <a:off x="413370" y="3696957"/>
            <a:ext cx="3521263" cy="410465"/>
          </a:xfrm>
        </p:spPr>
        <p:txBody>
          <a:bodyPr>
            <a:normAutofit/>
          </a:bodyPr>
          <a:lstStyle/>
          <a:p>
            <a:r>
              <a:rPr lang="es-ES" sz="1500" b="1" dirty="0">
                <a:solidFill>
                  <a:srgbClr val="FFFFFF"/>
                </a:solidFill>
                <a:effectLst>
                  <a:outerShdw blurRad="38100" dist="38100" dir="2700000" algn="tl">
                    <a:srgbClr val="000000">
                      <a:alpha val="43137"/>
                    </a:srgbClr>
                  </a:outerShdw>
                </a:effectLst>
              </a:rPr>
              <a:t>Upwood Project</a:t>
            </a:r>
          </a:p>
        </p:txBody>
      </p:sp>
      <p:sp>
        <p:nvSpPr>
          <p:cNvPr id="10" name="Subtítulo 2">
            <a:extLst>
              <a:ext uri="{FF2B5EF4-FFF2-40B4-BE49-F238E27FC236}">
                <a16:creationId xmlns:a16="http://schemas.microsoft.com/office/drawing/2014/main" id="{A846BE3C-F52E-41DC-B1AA-1C92D8FAA312}"/>
              </a:ext>
            </a:extLst>
          </p:cNvPr>
          <p:cNvSpPr txBox="1">
            <a:spLocks/>
          </p:cNvSpPr>
          <p:nvPr/>
        </p:nvSpPr>
        <p:spPr>
          <a:xfrm>
            <a:off x="413370" y="3971982"/>
            <a:ext cx="3521263" cy="410465"/>
          </a:xfrm>
          <a:prstGeom prst="rect">
            <a:avLst/>
          </a:prstGeom>
        </p:spPr>
        <p:txBody>
          <a:bodyPr vert="horz" lIns="91440" tIns="45720" rIns="91440" bIns="45720" rtlCol="0">
            <a:normAutofit fontScale="92500" lnSpcReduction="20000"/>
          </a:bodyPr>
          <a:lstStyle>
            <a:lvl1pPr marL="0" indent="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1"/>
                </a:solidFill>
                <a:latin typeface="+mn-lt"/>
                <a:ea typeface="+mn-ea"/>
                <a:cs typeface="+mn-cs"/>
              </a:defRPr>
            </a:lvl1pPr>
            <a:lvl2pPr marL="4572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100000"/>
              </a:lnSpc>
              <a:spcBef>
                <a:spcPts val="200"/>
              </a:spcBef>
              <a:spcAft>
                <a:spcPts val="400"/>
              </a:spcAft>
              <a:buClrTx/>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100000"/>
              </a:lnSpc>
              <a:spcBef>
                <a:spcPts val="200"/>
              </a:spcBef>
              <a:spcAft>
                <a:spcPts val="400"/>
              </a:spcAft>
              <a:buClrTx/>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r>
              <a:rPr lang="en-US" sz="1300" cap="none" dirty="0">
                <a:solidFill>
                  <a:srgbClr val="FFFFFF"/>
                </a:solidFill>
                <a:latin typeface="Arial Narrow" panose="020B0606020202030204" pitchFamily="34" charset="0"/>
                <a:cs typeface="Arabic Typesetting" panose="020B0604020202020204" pitchFamily="66" charset="-78"/>
              </a:rPr>
              <a:t>3rd Semester overview &amp; progress    </a:t>
            </a:r>
            <a:r>
              <a:rPr lang="en-US" sz="1200" cap="none" dirty="0">
                <a:solidFill>
                  <a:srgbClr val="FFFFFF"/>
                </a:solidFill>
                <a:latin typeface="Arial Narrow" panose="020B0606020202030204" pitchFamily="34" charset="0"/>
                <a:cs typeface="Arabic Typesetting" panose="020B0604020202020204" pitchFamily="66" charset="-78"/>
              </a:rPr>
              <a:t>                                     October 2020 - March 2021</a:t>
            </a:r>
            <a:endParaRPr lang="en-GB" sz="1200" cap="none" dirty="0">
              <a:solidFill>
                <a:srgbClr val="FFFFFF"/>
              </a:solidFill>
              <a:latin typeface="Arial Narrow" panose="020B0606020202030204" pitchFamily="34" charset="0"/>
              <a:cs typeface="Arabic Typesetting" panose="020B0604020202020204" pitchFamily="66" charset="-78"/>
            </a:endParaRPr>
          </a:p>
        </p:txBody>
      </p:sp>
    </p:spTree>
    <p:extLst>
      <p:ext uri="{BB962C8B-B14F-4D97-AF65-F5344CB8AC3E}">
        <p14:creationId xmlns:p14="http://schemas.microsoft.com/office/powerpoint/2010/main" val="42188815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8" name="Diagrama 17">
            <a:extLst>
              <a:ext uri="{FF2B5EF4-FFF2-40B4-BE49-F238E27FC236}">
                <a16:creationId xmlns:a16="http://schemas.microsoft.com/office/drawing/2014/main" id="{E4DDB42E-3196-460E-AB51-3D2462B195F1}"/>
              </a:ext>
            </a:extLst>
          </p:cNvPr>
          <p:cNvGraphicFramePr/>
          <p:nvPr>
            <p:extLst>
              <p:ext uri="{D42A27DB-BD31-4B8C-83A1-F6EECF244321}">
                <p14:modId xmlns:p14="http://schemas.microsoft.com/office/powerpoint/2010/main" val="1667418858"/>
              </p:ext>
            </p:extLst>
          </p:nvPr>
        </p:nvGraphicFramePr>
        <p:xfrm>
          <a:off x="50958" y="1071830"/>
          <a:ext cx="12090083" cy="625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4" name="Imagen 23">
            <a:extLst>
              <a:ext uri="{FF2B5EF4-FFF2-40B4-BE49-F238E27FC236}">
                <a16:creationId xmlns:a16="http://schemas.microsoft.com/office/drawing/2014/main" id="{6A4E2103-9357-41EF-ACF7-7767B7C0D02C}"/>
              </a:ext>
            </a:extLst>
          </p:cNvPr>
          <p:cNvPicPr>
            <a:picLocks noChangeAspect="1"/>
          </p:cNvPicPr>
          <p:nvPr/>
        </p:nvPicPr>
        <p:blipFill>
          <a:blip r:embed="rId8"/>
          <a:stretch>
            <a:fillRect/>
          </a:stretch>
        </p:blipFill>
        <p:spPr>
          <a:xfrm>
            <a:off x="3238568" y="3482711"/>
            <a:ext cx="2132325" cy="2132325"/>
          </a:xfrm>
          <a:prstGeom prst="rect">
            <a:avLst/>
          </a:prstGeom>
          <a:ln>
            <a:noFill/>
          </a:ln>
          <a:effectLst>
            <a:outerShdw blurRad="292100" dist="139700" dir="2700000" algn="tl" rotWithShape="0">
              <a:srgbClr val="333333">
                <a:alpha val="65000"/>
              </a:srgbClr>
            </a:outerShdw>
          </a:effectLst>
        </p:spPr>
      </p:pic>
      <p:pic>
        <p:nvPicPr>
          <p:cNvPr id="26" name="Imagen 25">
            <a:extLst>
              <a:ext uri="{FF2B5EF4-FFF2-40B4-BE49-F238E27FC236}">
                <a16:creationId xmlns:a16="http://schemas.microsoft.com/office/drawing/2014/main" id="{0A895964-A94E-4E7C-B0FC-62E102E23832}"/>
              </a:ext>
            </a:extLst>
          </p:cNvPr>
          <p:cNvPicPr/>
          <p:nvPr/>
        </p:nvPicPr>
        <p:blipFill>
          <a:blip r:embed="rId9" cstate="hqprint">
            <a:extLst>
              <a:ext uri="{28A0092B-C50C-407E-A947-70E740481C1C}">
                <a14:useLocalDpi xmlns:a14="http://schemas.microsoft.com/office/drawing/2010/main" val="0"/>
              </a:ext>
            </a:extLst>
          </a:blip>
          <a:srcRect/>
          <a:stretch>
            <a:fillRect/>
          </a:stretch>
        </p:blipFill>
        <p:spPr bwMode="auto">
          <a:xfrm rot="2126612">
            <a:off x="4640615" y="3560311"/>
            <a:ext cx="1057582" cy="781912"/>
          </a:xfrm>
          <a:prstGeom prst="rect">
            <a:avLst/>
          </a:prstGeom>
          <a:ln>
            <a:noFill/>
          </a:ln>
          <a:effectLst>
            <a:softEdge rad="112500"/>
          </a:effectLst>
        </p:spPr>
      </p:pic>
      <p:sp>
        <p:nvSpPr>
          <p:cNvPr id="30" name="CuadroTexto 29">
            <a:extLst>
              <a:ext uri="{FF2B5EF4-FFF2-40B4-BE49-F238E27FC236}">
                <a16:creationId xmlns:a16="http://schemas.microsoft.com/office/drawing/2014/main" id="{91E09012-8CC0-4381-B3AC-335ECA6AEC92}"/>
              </a:ext>
            </a:extLst>
          </p:cNvPr>
          <p:cNvSpPr txBox="1"/>
          <p:nvPr/>
        </p:nvSpPr>
        <p:spPr>
          <a:xfrm>
            <a:off x="4206443" y="5615036"/>
            <a:ext cx="2284772" cy="261610"/>
          </a:xfrm>
          <a:prstGeom prst="rect">
            <a:avLst/>
          </a:prstGeom>
          <a:noFill/>
        </p:spPr>
        <p:txBody>
          <a:bodyPr wrap="square">
            <a:spAutoFit/>
          </a:bodyPr>
          <a:lstStyle/>
          <a:p>
            <a:r>
              <a:rPr lang="es-ES" sz="1100" b="1" i="1"/>
              <a:t>Lecture notes </a:t>
            </a:r>
            <a:r>
              <a:rPr lang="en-GB" sz="1100" b="1" i="1"/>
              <a:t>example</a:t>
            </a:r>
          </a:p>
        </p:txBody>
      </p:sp>
      <p:sp>
        <p:nvSpPr>
          <p:cNvPr id="32" name="CuadroTexto 31">
            <a:extLst>
              <a:ext uri="{FF2B5EF4-FFF2-40B4-BE49-F238E27FC236}">
                <a16:creationId xmlns:a16="http://schemas.microsoft.com/office/drawing/2014/main" id="{8E7FCB13-8084-4A39-9415-8874D566572F}"/>
              </a:ext>
            </a:extLst>
          </p:cNvPr>
          <p:cNvSpPr txBox="1"/>
          <p:nvPr/>
        </p:nvSpPr>
        <p:spPr>
          <a:xfrm>
            <a:off x="5969286" y="2578087"/>
            <a:ext cx="1447634" cy="276999"/>
          </a:xfrm>
          <a:prstGeom prst="rect">
            <a:avLst/>
          </a:prstGeom>
          <a:noFill/>
        </p:spPr>
        <p:txBody>
          <a:bodyPr wrap="square">
            <a:spAutoFit/>
          </a:bodyPr>
          <a:lstStyle/>
          <a:p>
            <a:pPr>
              <a:spcBef>
                <a:spcPts val="1200"/>
              </a:spcBef>
            </a:pPr>
            <a:r>
              <a:rPr lang="es-ES" sz="1200" b="1" i="1"/>
              <a:t>PPT </a:t>
            </a:r>
            <a:r>
              <a:rPr lang="en-AU" sz="1200" b="1" i="1"/>
              <a:t>Slides Example</a:t>
            </a:r>
          </a:p>
        </p:txBody>
      </p:sp>
      <p:sp>
        <p:nvSpPr>
          <p:cNvPr id="34" name="CuadroTexto 33">
            <a:extLst>
              <a:ext uri="{FF2B5EF4-FFF2-40B4-BE49-F238E27FC236}">
                <a16:creationId xmlns:a16="http://schemas.microsoft.com/office/drawing/2014/main" id="{86EE966A-6C06-4BAC-BD97-EFC17C754776}"/>
              </a:ext>
            </a:extLst>
          </p:cNvPr>
          <p:cNvSpPr txBox="1"/>
          <p:nvPr/>
        </p:nvSpPr>
        <p:spPr>
          <a:xfrm>
            <a:off x="187615" y="2701164"/>
            <a:ext cx="2910617" cy="276999"/>
          </a:xfrm>
          <a:prstGeom prst="rect">
            <a:avLst/>
          </a:prstGeom>
          <a:noFill/>
        </p:spPr>
        <p:txBody>
          <a:bodyPr wrap="square">
            <a:spAutoFit/>
          </a:bodyPr>
          <a:lstStyle/>
          <a:p>
            <a:pPr algn="ctr">
              <a:spcBef>
                <a:spcPts val="1200"/>
              </a:spcBef>
            </a:pPr>
            <a:r>
              <a:rPr lang="en-US" sz="1200" b="1" i="1"/>
              <a:t>Training &amp; assessment material example</a:t>
            </a:r>
            <a:endParaRPr lang="en-GB" sz="1200" b="1" i="1"/>
          </a:p>
        </p:txBody>
      </p:sp>
      <p:pic>
        <p:nvPicPr>
          <p:cNvPr id="2060" name="Imagen 2059">
            <a:extLst>
              <a:ext uri="{FF2B5EF4-FFF2-40B4-BE49-F238E27FC236}">
                <a16:creationId xmlns:a16="http://schemas.microsoft.com/office/drawing/2014/main" id="{AAA9DBEC-9113-4159-B916-E6491949B84D}"/>
              </a:ext>
            </a:extLst>
          </p:cNvPr>
          <p:cNvPicPr>
            <a:picLocks noChangeAspect="1"/>
          </p:cNvPicPr>
          <p:nvPr/>
        </p:nvPicPr>
        <p:blipFill>
          <a:blip r:embed="rId10"/>
          <a:stretch>
            <a:fillRect/>
          </a:stretch>
        </p:blipFill>
        <p:spPr>
          <a:xfrm>
            <a:off x="392249" y="2974508"/>
            <a:ext cx="2125753" cy="1831496"/>
          </a:xfrm>
          <a:prstGeom prst="rect">
            <a:avLst/>
          </a:prstGeom>
        </p:spPr>
      </p:pic>
      <p:pic>
        <p:nvPicPr>
          <p:cNvPr id="48" name="Imagen 47">
            <a:extLst>
              <a:ext uri="{FF2B5EF4-FFF2-40B4-BE49-F238E27FC236}">
                <a16:creationId xmlns:a16="http://schemas.microsoft.com/office/drawing/2014/main" id="{21B023F8-D6D6-4AD3-9157-5095B2CC3D4F}"/>
              </a:ext>
            </a:extLst>
          </p:cNvPr>
          <p:cNvPicPr>
            <a:picLocks noChangeAspect="1"/>
          </p:cNvPicPr>
          <p:nvPr/>
        </p:nvPicPr>
        <p:blipFill>
          <a:blip r:embed="rId11"/>
          <a:stretch>
            <a:fillRect/>
          </a:stretch>
        </p:blipFill>
        <p:spPr>
          <a:xfrm>
            <a:off x="7616361" y="2690171"/>
            <a:ext cx="819969" cy="59451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2066" name="Imagen 2065">
            <a:extLst>
              <a:ext uri="{FF2B5EF4-FFF2-40B4-BE49-F238E27FC236}">
                <a16:creationId xmlns:a16="http://schemas.microsoft.com/office/drawing/2014/main" id="{E49ED6E7-1D3E-488D-9164-D9E1538A0F8D}"/>
              </a:ext>
            </a:extLst>
          </p:cNvPr>
          <p:cNvPicPr>
            <a:picLocks noChangeAspect="1"/>
          </p:cNvPicPr>
          <p:nvPr/>
        </p:nvPicPr>
        <p:blipFill>
          <a:blip r:embed="rId12"/>
          <a:stretch>
            <a:fillRect/>
          </a:stretch>
        </p:blipFill>
        <p:spPr>
          <a:xfrm rot="21242777">
            <a:off x="9087883" y="3875937"/>
            <a:ext cx="1176362" cy="1142677"/>
          </a:xfrm>
          <a:prstGeom prst="rect">
            <a:avLst/>
          </a:prstGeom>
          <a:ln>
            <a:noFill/>
          </a:ln>
          <a:effectLst>
            <a:outerShdw blurRad="292100" dist="139700" dir="2700000" algn="tl" rotWithShape="0">
              <a:srgbClr val="333333">
                <a:alpha val="65000"/>
              </a:srgbClr>
            </a:outerShdw>
          </a:effectLst>
        </p:spPr>
      </p:pic>
      <p:pic>
        <p:nvPicPr>
          <p:cNvPr id="2070" name="Imagen 2069">
            <a:extLst>
              <a:ext uri="{FF2B5EF4-FFF2-40B4-BE49-F238E27FC236}">
                <a16:creationId xmlns:a16="http://schemas.microsoft.com/office/drawing/2014/main" id="{B6D2536F-DF7D-4D3C-9624-866C6AB91A0D}"/>
              </a:ext>
            </a:extLst>
          </p:cNvPr>
          <p:cNvPicPr>
            <a:picLocks noChangeAspect="1"/>
          </p:cNvPicPr>
          <p:nvPr/>
        </p:nvPicPr>
        <p:blipFill>
          <a:blip r:embed="rId13"/>
          <a:stretch>
            <a:fillRect/>
          </a:stretch>
        </p:blipFill>
        <p:spPr>
          <a:xfrm rot="661661">
            <a:off x="10131837" y="3929358"/>
            <a:ext cx="1587367" cy="1728282"/>
          </a:xfrm>
          <a:prstGeom prst="rect">
            <a:avLst/>
          </a:prstGeom>
          <a:ln>
            <a:noFill/>
          </a:ln>
          <a:effectLst>
            <a:outerShdw blurRad="292100" dist="139700" dir="2700000" algn="tl" rotWithShape="0">
              <a:srgbClr val="333333">
                <a:alpha val="65000"/>
              </a:srgbClr>
            </a:outerShdw>
          </a:effectLst>
        </p:spPr>
      </p:pic>
      <p:sp>
        <p:nvSpPr>
          <p:cNvPr id="59" name="CuadroTexto 58">
            <a:extLst>
              <a:ext uri="{FF2B5EF4-FFF2-40B4-BE49-F238E27FC236}">
                <a16:creationId xmlns:a16="http://schemas.microsoft.com/office/drawing/2014/main" id="{FE151969-5F96-4080-AA33-D6B9CCAAA60A}"/>
              </a:ext>
            </a:extLst>
          </p:cNvPr>
          <p:cNvSpPr txBox="1"/>
          <p:nvPr/>
        </p:nvSpPr>
        <p:spPr>
          <a:xfrm>
            <a:off x="9031793" y="5655002"/>
            <a:ext cx="1447634" cy="276999"/>
          </a:xfrm>
          <a:prstGeom prst="rect">
            <a:avLst/>
          </a:prstGeom>
          <a:noFill/>
        </p:spPr>
        <p:txBody>
          <a:bodyPr wrap="square">
            <a:spAutoFit/>
          </a:bodyPr>
          <a:lstStyle/>
          <a:p>
            <a:pPr>
              <a:spcBef>
                <a:spcPts val="1200"/>
              </a:spcBef>
            </a:pPr>
            <a:r>
              <a:rPr lang="es-ES" sz="1200" b="1" i="1"/>
              <a:t>PPT </a:t>
            </a:r>
            <a:r>
              <a:rPr lang="en-AU" sz="1200" b="1" i="1"/>
              <a:t>Slides Example</a:t>
            </a:r>
          </a:p>
        </p:txBody>
      </p:sp>
      <p:pic>
        <p:nvPicPr>
          <p:cNvPr id="2072" name="Imagen 2071">
            <a:extLst>
              <a:ext uri="{FF2B5EF4-FFF2-40B4-BE49-F238E27FC236}">
                <a16:creationId xmlns:a16="http://schemas.microsoft.com/office/drawing/2014/main" id="{5304F894-FBF3-4D8D-8525-3359CA5B7500}"/>
              </a:ext>
            </a:extLst>
          </p:cNvPr>
          <p:cNvPicPr>
            <a:picLocks noChangeAspect="1"/>
          </p:cNvPicPr>
          <p:nvPr/>
        </p:nvPicPr>
        <p:blipFill>
          <a:blip r:embed="rId14"/>
          <a:stretch>
            <a:fillRect/>
          </a:stretch>
        </p:blipFill>
        <p:spPr>
          <a:xfrm>
            <a:off x="6004496" y="3395584"/>
            <a:ext cx="2612975" cy="1421868"/>
          </a:xfrm>
          <a:prstGeom prst="rect">
            <a:avLst/>
          </a:prstGeom>
          <a:ln>
            <a:noFill/>
          </a:ln>
          <a:effectLst>
            <a:outerShdw blurRad="292100" dist="139700" dir="2700000" algn="tl" rotWithShape="0">
              <a:srgbClr val="333333">
                <a:alpha val="65000"/>
              </a:srgbClr>
            </a:outerShdw>
          </a:effectLst>
        </p:spPr>
      </p:pic>
      <p:pic>
        <p:nvPicPr>
          <p:cNvPr id="23" name="Imagen 22" descr="Imagen que contiene edificio, material de construcción, pieza, pastel&#10;&#10;Descripción generada automáticamente">
            <a:extLst>
              <a:ext uri="{FF2B5EF4-FFF2-40B4-BE49-F238E27FC236}">
                <a16:creationId xmlns:a16="http://schemas.microsoft.com/office/drawing/2014/main" id="{BB278811-18F6-40DE-B5D4-9064C50B9825}"/>
              </a:ext>
            </a:extLst>
          </p:cNvPr>
          <p:cNvPicPr>
            <a:picLocks noChangeAspect="1"/>
          </p:cNvPicPr>
          <p:nvPr/>
        </p:nvPicPr>
        <p:blipFill>
          <a:blip r:embed="rId15" cstate="hqprint">
            <a:extLst>
              <a:ext uri="{28A0092B-C50C-407E-A947-70E740481C1C}">
                <a14:useLocalDpi xmlns:a14="http://schemas.microsoft.com/office/drawing/2010/main" val="0"/>
              </a:ext>
            </a:extLst>
          </a:blip>
          <a:stretch>
            <a:fillRect/>
          </a:stretch>
        </p:blipFill>
        <p:spPr>
          <a:xfrm>
            <a:off x="2046709" y="3866831"/>
            <a:ext cx="852981" cy="709590"/>
          </a:xfrm>
          <a:prstGeom prst="rect">
            <a:avLst/>
          </a:prstGeom>
        </p:spPr>
      </p:pic>
      <p:sp>
        <p:nvSpPr>
          <p:cNvPr id="35" name="Titel 1">
            <a:extLst>
              <a:ext uri="{FF2B5EF4-FFF2-40B4-BE49-F238E27FC236}">
                <a16:creationId xmlns:a16="http://schemas.microsoft.com/office/drawing/2014/main" id="{2C98C72F-8335-4DD4-B576-CAAA4C163DFF}"/>
              </a:ext>
            </a:extLst>
          </p:cNvPr>
          <p:cNvSpPr>
            <a:spLocks noGrp="1"/>
          </p:cNvSpPr>
          <p:nvPr>
            <p:ph type="title"/>
          </p:nvPr>
        </p:nvSpPr>
        <p:spPr>
          <a:xfrm>
            <a:off x="1097280" y="95741"/>
            <a:ext cx="10058400" cy="1450757"/>
          </a:xfrm>
        </p:spPr>
        <p:txBody>
          <a:bodyPr/>
          <a:lstStyle/>
          <a:p>
            <a:r>
              <a:rPr lang="de-DE"/>
              <a:t>ACTIVITY PROGRESS</a:t>
            </a:r>
          </a:p>
        </p:txBody>
      </p:sp>
      <p:sp>
        <p:nvSpPr>
          <p:cNvPr id="36" name="Rectángulo 1">
            <a:extLst>
              <a:ext uri="{FF2B5EF4-FFF2-40B4-BE49-F238E27FC236}">
                <a16:creationId xmlns:a16="http://schemas.microsoft.com/office/drawing/2014/main" id="{F1E59827-88B0-4C52-A7AD-7E1477B499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37" name="Rectángulo 36">
            <a:extLst>
              <a:ext uri="{FF2B5EF4-FFF2-40B4-BE49-F238E27FC236}">
                <a16:creationId xmlns:a16="http://schemas.microsoft.com/office/drawing/2014/main" id="{368B8242-FF2F-4BD8-9087-16CC7F5E0F49}"/>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2000" b="1">
                <a:effectLst>
                  <a:outerShdw blurRad="38100" dist="38100" dir="2700000" algn="tl">
                    <a:srgbClr val="000000">
                      <a:alpha val="43137"/>
                    </a:srgbClr>
                  </a:outerShdw>
                </a:effectLst>
              </a:rPr>
              <a:t>LU4: Functionality and efficiency of wooden buildings</a:t>
            </a:r>
          </a:p>
        </p:txBody>
      </p:sp>
      <p:pic>
        <p:nvPicPr>
          <p:cNvPr id="2050" name="Picture 2" descr="Passiv | Jelovica prefabricated wooden houses from central Europe">
            <a:extLst>
              <a:ext uri="{FF2B5EF4-FFF2-40B4-BE49-F238E27FC236}">
                <a16:creationId xmlns:a16="http://schemas.microsoft.com/office/drawing/2014/main" id="{15075828-B245-47B2-A36D-484632C39D79}"/>
              </a:ext>
            </a:extLst>
          </p:cNvPr>
          <p:cNvPicPr>
            <a:picLocks noChangeAspect="1" noChangeArrowheads="1"/>
          </p:cNvPicPr>
          <p:nvPr/>
        </p:nvPicPr>
        <p:blipFill>
          <a:blip r:embed="rId16" cstate="hqprint">
            <a:extLst>
              <a:ext uri="{28A0092B-C50C-407E-A947-70E740481C1C}">
                <a14:useLocalDpi xmlns:a14="http://schemas.microsoft.com/office/drawing/2010/main" val="0"/>
              </a:ext>
            </a:extLst>
          </a:blip>
          <a:srcRect/>
          <a:stretch>
            <a:fillRect/>
          </a:stretch>
        </p:blipFill>
        <p:spPr bwMode="auto">
          <a:xfrm>
            <a:off x="10249802" y="1071830"/>
            <a:ext cx="844918" cy="13483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506538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n 5">
            <a:extLst>
              <a:ext uri="{FF2B5EF4-FFF2-40B4-BE49-F238E27FC236}">
                <a16:creationId xmlns:a16="http://schemas.microsoft.com/office/drawing/2014/main" id="{1BA2341B-4CEF-4A50-B958-335A0F77FFBB}"/>
              </a:ext>
            </a:extLst>
          </p:cNvPr>
          <p:cNvPicPr>
            <a:picLocks noChangeAspect="1"/>
          </p:cNvPicPr>
          <p:nvPr/>
        </p:nvPicPr>
        <p:blipFill>
          <a:blip r:embed="rId2"/>
          <a:stretch>
            <a:fillRect/>
          </a:stretch>
        </p:blipFill>
        <p:spPr>
          <a:xfrm>
            <a:off x="8366414" y="1543396"/>
            <a:ext cx="3162300" cy="4505325"/>
          </a:xfrm>
          <a:prstGeom prst="rect">
            <a:avLst/>
          </a:prstGeom>
          <a:ln>
            <a:solidFill>
              <a:schemeClr val="tx1"/>
            </a:solidFill>
          </a:ln>
        </p:spPr>
      </p:pic>
      <p:sp>
        <p:nvSpPr>
          <p:cNvPr id="3" name="CuadroTexto 2">
            <a:extLst>
              <a:ext uri="{FF2B5EF4-FFF2-40B4-BE49-F238E27FC236}">
                <a16:creationId xmlns:a16="http://schemas.microsoft.com/office/drawing/2014/main" id="{9F425C08-8231-4F92-9154-C8A59A5D948C}"/>
              </a:ext>
            </a:extLst>
          </p:cNvPr>
          <p:cNvSpPr txBox="1"/>
          <p:nvPr/>
        </p:nvSpPr>
        <p:spPr>
          <a:xfrm>
            <a:off x="837832" y="1764733"/>
            <a:ext cx="7211976" cy="2108269"/>
          </a:xfrm>
          <a:prstGeom prst="rect">
            <a:avLst/>
          </a:prstGeom>
          <a:noFill/>
        </p:spPr>
        <p:txBody>
          <a:bodyPr wrap="square" rtlCol="0">
            <a:spAutoFit/>
          </a:bodyPr>
          <a:lstStyle/>
          <a:p>
            <a:pPr algn="just">
              <a:spcBef>
                <a:spcPts val="600"/>
              </a:spcBef>
            </a:pPr>
            <a:r>
              <a:rPr lang="en-US" b="1" dirty="0">
                <a:solidFill>
                  <a:schemeClr val="tx1">
                    <a:lumMod val="75000"/>
                    <a:lumOff val="25000"/>
                  </a:schemeClr>
                </a:solidFill>
              </a:rPr>
              <a:t>Partners also began work on Intellectual Output 3 "UPWOOD Online training scenarios“, focusing on the development of the assessment  methodology.</a:t>
            </a:r>
          </a:p>
          <a:p>
            <a:pPr algn="just">
              <a:spcBef>
                <a:spcPts val="600"/>
              </a:spcBef>
            </a:pPr>
            <a:r>
              <a:rPr lang="en-GB" b="1" dirty="0">
                <a:solidFill>
                  <a:schemeClr val="tx1">
                    <a:lumMod val="75000"/>
                    <a:lumOff val="25000"/>
                  </a:schemeClr>
                </a:solidFill>
              </a:rPr>
              <a:t>Game based learning or gamification represents an innovative training delivery method that takes advantage of the educational potential offered by games to boost work-based training procedures. This methodology talks about:</a:t>
            </a:r>
          </a:p>
        </p:txBody>
      </p:sp>
      <p:sp>
        <p:nvSpPr>
          <p:cNvPr id="7" name="CuadroTexto 6">
            <a:extLst>
              <a:ext uri="{FF2B5EF4-FFF2-40B4-BE49-F238E27FC236}">
                <a16:creationId xmlns:a16="http://schemas.microsoft.com/office/drawing/2014/main" id="{A024231C-7A4E-4CBD-BA22-7ABB79479CD2}"/>
              </a:ext>
            </a:extLst>
          </p:cNvPr>
          <p:cNvSpPr txBox="1"/>
          <p:nvPr/>
        </p:nvSpPr>
        <p:spPr>
          <a:xfrm>
            <a:off x="967556" y="3796058"/>
            <a:ext cx="7211976" cy="2539926"/>
          </a:xfrm>
          <a:prstGeom prst="rect">
            <a:avLst/>
          </a:prstGeom>
          <a:noFill/>
        </p:spPr>
        <p:txBody>
          <a:bodyPr wrap="square" rtlCol="0">
            <a:spAutoFit/>
          </a:bodyPr>
          <a:lstStyle/>
          <a:p>
            <a:pPr marL="285750" lvl="1" indent="-285750" algn="just">
              <a:lnSpc>
                <a:spcPct val="150000"/>
              </a:lnSpc>
              <a:buClr>
                <a:schemeClr val="accent5"/>
              </a:buClr>
              <a:buFont typeface="Wingdings" panose="05000000000000000000" pitchFamily="2" charset="2"/>
              <a:buChar char="Ø"/>
            </a:pPr>
            <a:r>
              <a:rPr lang="en-US" b="1" dirty="0">
                <a:solidFill>
                  <a:schemeClr val="tx1">
                    <a:lumMod val="75000"/>
                    <a:lumOff val="25000"/>
                  </a:schemeClr>
                </a:solidFill>
              </a:rPr>
              <a:t>The educational value of training scenarios in construction work-based learning (WBL)</a:t>
            </a:r>
          </a:p>
          <a:p>
            <a:pPr marL="285750" lvl="1" indent="-285750" algn="just">
              <a:lnSpc>
                <a:spcPct val="150000"/>
              </a:lnSpc>
              <a:buClr>
                <a:schemeClr val="accent5"/>
              </a:buClr>
              <a:buFont typeface="Wingdings" panose="05000000000000000000" pitchFamily="2" charset="2"/>
              <a:buChar char="Ø"/>
            </a:pPr>
            <a:r>
              <a:rPr lang="en-GB" b="1" dirty="0">
                <a:solidFill>
                  <a:schemeClr val="tx1">
                    <a:lumMod val="75000"/>
                    <a:lumOff val="25000"/>
                  </a:schemeClr>
                </a:solidFill>
              </a:rPr>
              <a:t>Trainers</a:t>
            </a:r>
            <a:r>
              <a:rPr lang="es-ES" b="1" dirty="0">
                <a:solidFill>
                  <a:schemeClr val="tx1">
                    <a:lumMod val="75000"/>
                    <a:lumOff val="25000"/>
                  </a:schemeClr>
                </a:solidFill>
              </a:rPr>
              <a:t>’ roles and </a:t>
            </a:r>
            <a:r>
              <a:rPr lang="en-GB" b="1" dirty="0">
                <a:solidFill>
                  <a:schemeClr val="tx1">
                    <a:lumMod val="75000"/>
                    <a:lumOff val="25000"/>
                  </a:schemeClr>
                </a:solidFill>
              </a:rPr>
              <a:t>responsibilities</a:t>
            </a:r>
          </a:p>
          <a:p>
            <a:pPr marL="285750" lvl="1" indent="-285750" algn="just">
              <a:lnSpc>
                <a:spcPct val="150000"/>
              </a:lnSpc>
              <a:buClr>
                <a:schemeClr val="accent5"/>
              </a:buClr>
              <a:buFont typeface="Wingdings" panose="05000000000000000000" pitchFamily="2" charset="2"/>
              <a:buChar char="Ø"/>
            </a:pPr>
            <a:r>
              <a:rPr lang="en-US" b="1" dirty="0">
                <a:solidFill>
                  <a:schemeClr val="tx1">
                    <a:lumMod val="75000"/>
                    <a:lumOff val="25000"/>
                  </a:schemeClr>
                </a:solidFill>
              </a:rPr>
              <a:t>Instructional design of UPWOOD training scenarios</a:t>
            </a:r>
          </a:p>
          <a:p>
            <a:pPr marL="285750" lvl="1" indent="-285750" algn="just">
              <a:lnSpc>
                <a:spcPct val="150000"/>
              </a:lnSpc>
              <a:buClr>
                <a:schemeClr val="accent5"/>
              </a:buClr>
              <a:buFont typeface="Wingdings" panose="05000000000000000000" pitchFamily="2" charset="2"/>
              <a:buChar char="Ø"/>
            </a:pPr>
            <a:r>
              <a:rPr lang="es-ES" b="1" dirty="0">
                <a:solidFill>
                  <a:schemeClr val="tx1">
                    <a:lumMod val="75000"/>
                    <a:lumOff val="25000"/>
                  </a:schemeClr>
                </a:solidFill>
              </a:rPr>
              <a:t>Content </a:t>
            </a:r>
            <a:r>
              <a:rPr lang="en-GB" b="1" dirty="0">
                <a:solidFill>
                  <a:schemeClr val="tx1">
                    <a:lumMod val="75000"/>
                    <a:lumOff val="25000"/>
                  </a:schemeClr>
                </a:solidFill>
              </a:rPr>
              <a:t>specifications for training scenarios</a:t>
            </a:r>
          </a:p>
          <a:p>
            <a:pPr marL="285750" lvl="1" indent="-285750" algn="just">
              <a:lnSpc>
                <a:spcPct val="150000"/>
              </a:lnSpc>
              <a:buClr>
                <a:schemeClr val="accent5"/>
              </a:buClr>
              <a:buFont typeface="Wingdings" panose="05000000000000000000" pitchFamily="2" charset="2"/>
              <a:buChar char="Ø"/>
            </a:pPr>
            <a:r>
              <a:rPr lang="en-GB" b="1" dirty="0">
                <a:solidFill>
                  <a:schemeClr val="tx1">
                    <a:lumMod val="75000"/>
                    <a:lumOff val="25000"/>
                  </a:schemeClr>
                </a:solidFill>
              </a:rPr>
              <a:t>Technical</a:t>
            </a:r>
            <a:r>
              <a:rPr lang="es-ES" b="1" dirty="0">
                <a:solidFill>
                  <a:schemeClr val="tx1">
                    <a:lumMod val="75000"/>
                    <a:lumOff val="25000"/>
                  </a:schemeClr>
                </a:solidFill>
              </a:rPr>
              <a:t> </a:t>
            </a:r>
            <a:r>
              <a:rPr lang="en-GB" b="1" dirty="0">
                <a:solidFill>
                  <a:schemeClr val="tx1">
                    <a:lumMod val="75000"/>
                    <a:lumOff val="25000"/>
                  </a:schemeClr>
                </a:solidFill>
              </a:rPr>
              <a:t>requirements</a:t>
            </a:r>
            <a:r>
              <a:rPr lang="es-ES" b="1" dirty="0">
                <a:solidFill>
                  <a:schemeClr val="tx1">
                    <a:lumMod val="75000"/>
                    <a:lumOff val="25000"/>
                  </a:schemeClr>
                </a:solidFill>
              </a:rPr>
              <a:t> &amp; </a:t>
            </a:r>
            <a:r>
              <a:rPr lang="en-GB" b="1" dirty="0">
                <a:solidFill>
                  <a:schemeClr val="tx1">
                    <a:lumMod val="75000"/>
                    <a:lumOff val="25000"/>
                  </a:schemeClr>
                </a:solidFill>
              </a:rPr>
              <a:t>platform specifications</a:t>
            </a:r>
          </a:p>
        </p:txBody>
      </p:sp>
      <p:sp>
        <p:nvSpPr>
          <p:cNvPr id="9" name="Titel 1">
            <a:extLst>
              <a:ext uri="{FF2B5EF4-FFF2-40B4-BE49-F238E27FC236}">
                <a16:creationId xmlns:a16="http://schemas.microsoft.com/office/drawing/2014/main" id="{FCCA03CA-732E-444F-8EDE-4484DD10AC8B}"/>
              </a:ext>
            </a:extLst>
          </p:cNvPr>
          <p:cNvSpPr>
            <a:spLocks noGrp="1"/>
          </p:cNvSpPr>
          <p:nvPr>
            <p:ph type="title"/>
          </p:nvPr>
        </p:nvSpPr>
        <p:spPr>
          <a:xfrm>
            <a:off x="1097280" y="95741"/>
            <a:ext cx="10058400" cy="1450757"/>
          </a:xfrm>
        </p:spPr>
        <p:txBody>
          <a:bodyPr/>
          <a:lstStyle/>
          <a:p>
            <a:r>
              <a:rPr lang="de-DE"/>
              <a:t>ACTIVITY PROGRESS</a:t>
            </a:r>
          </a:p>
        </p:txBody>
      </p:sp>
      <p:sp>
        <p:nvSpPr>
          <p:cNvPr id="10" name="Rectángulo 1">
            <a:extLst>
              <a:ext uri="{FF2B5EF4-FFF2-40B4-BE49-F238E27FC236}">
                <a16:creationId xmlns:a16="http://schemas.microsoft.com/office/drawing/2014/main" id="{9746C499-FED6-4721-B0FC-DB7AA125348A}"/>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dirty="0">
                <a:solidFill>
                  <a:prstClr val="black">
                    <a:hueOff val="0"/>
                    <a:satOff val="0"/>
                    <a:lumOff val="0"/>
                    <a:alphaOff val="0"/>
                  </a:prstClr>
                </a:solidFill>
                <a:latin typeface="Bahnschrift SemiBold SemiConden" panose="020B0502040204020203" pitchFamily="34" charset="0"/>
              </a:rPr>
              <a:t>O3-T1 Scenario-based assessment methodology</a:t>
            </a:r>
            <a:endParaRPr lang="es-ES" sz="2000" b="1" dirty="0">
              <a:solidFill>
                <a:prstClr val="black">
                  <a:hueOff val="0"/>
                  <a:satOff val="0"/>
                  <a:lumOff val="0"/>
                  <a:alphaOff val="0"/>
                </a:prstClr>
              </a:solidFill>
              <a:latin typeface="Bahnschrift SemiBold SemiConden" panose="020B0502040204020203" pitchFamily="34" charset="0"/>
            </a:endParaRPr>
          </a:p>
        </p:txBody>
      </p:sp>
    </p:spTree>
    <p:extLst>
      <p:ext uri="{BB962C8B-B14F-4D97-AF65-F5344CB8AC3E}">
        <p14:creationId xmlns:p14="http://schemas.microsoft.com/office/powerpoint/2010/main" val="39024260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ítulo 9">
            <a:extLst>
              <a:ext uri="{FF2B5EF4-FFF2-40B4-BE49-F238E27FC236}">
                <a16:creationId xmlns:a16="http://schemas.microsoft.com/office/drawing/2014/main" id="{1847B5BC-FF39-4437-A2DC-E074553BF618}"/>
              </a:ext>
            </a:extLst>
          </p:cNvPr>
          <p:cNvSpPr>
            <a:spLocks noGrp="1"/>
          </p:cNvSpPr>
          <p:nvPr>
            <p:ph type="ctrTitle"/>
          </p:nvPr>
        </p:nvSpPr>
        <p:spPr>
          <a:xfrm>
            <a:off x="1094796" y="381279"/>
            <a:ext cx="4968857" cy="2770493"/>
          </a:xfrm>
        </p:spPr>
        <p:txBody>
          <a:bodyPr>
            <a:normAutofit/>
          </a:bodyPr>
          <a:lstStyle/>
          <a:p>
            <a:r>
              <a:rPr lang="es-ES" sz="4600" dirty="0" smtClean="0"/>
              <a:t>CONTACT US: </a:t>
            </a:r>
            <a:r>
              <a:rPr lang="lv-LV" sz="2800" b="1" dirty="0" smtClean="0"/>
              <a:t/>
            </a:r>
            <a:br>
              <a:rPr lang="lv-LV" sz="2800" b="1" dirty="0" smtClean="0"/>
            </a:br>
            <a:r>
              <a:rPr lang="lv-LV" sz="2800" b="1" dirty="0"/>
              <a:t/>
            </a:r>
            <a:br>
              <a:rPr lang="lv-LV" sz="2800" b="1" dirty="0"/>
            </a:br>
            <a:r>
              <a:rPr lang="lv-LV" sz="2800" b="1" dirty="0" smtClean="0"/>
              <a:t/>
            </a:r>
            <a:br>
              <a:rPr lang="lv-LV" sz="2800" b="1" dirty="0" smtClean="0"/>
            </a:br>
            <a:r>
              <a:rPr lang="lv-LV" sz="3000" b="1" dirty="0" smtClean="0"/>
              <a:t>upwood2019@gmail.com</a:t>
            </a:r>
            <a:r>
              <a:rPr lang="lv-LV" sz="2400" dirty="0"/>
              <a:t/>
            </a:r>
            <a:br>
              <a:rPr lang="lv-LV" sz="2400" dirty="0"/>
            </a:br>
            <a:endParaRPr lang="en-GB" sz="2400" b="1" dirty="0">
              <a:solidFill>
                <a:schemeClr val="tx1"/>
              </a:solidFill>
              <a:effectLst>
                <a:outerShdw blurRad="38100" dist="38100" dir="2700000" algn="tl">
                  <a:srgbClr val="000000">
                    <a:alpha val="43137"/>
                  </a:srgbClr>
                </a:outerShdw>
              </a:effectLst>
              <a:latin typeface="Bahnschrift SemiBold SemiConden" panose="020B0502040204020203" pitchFamily="34" charset="0"/>
            </a:endParaRPr>
          </a:p>
        </p:txBody>
      </p:sp>
      <p:pic>
        <p:nvPicPr>
          <p:cNvPr id="13" name="Picture 6" descr="Resultado de imagen de logo instagram">
            <a:hlinkClick r:id="rId2"/>
            <a:extLst>
              <a:ext uri="{FF2B5EF4-FFF2-40B4-BE49-F238E27FC236}">
                <a16:creationId xmlns:a16="http://schemas.microsoft.com/office/drawing/2014/main" id="{BE990B69-3924-46F7-868C-DC722E27166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50254" y="5547265"/>
            <a:ext cx="532305" cy="53230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Resultado de imagen de logo facebook">
            <a:hlinkClick r:id="rId4"/>
            <a:extLst>
              <a:ext uri="{FF2B5EF4-FFF2-40B4-BE49-F238E27FC236}">
                <a16:creationId xmlns:a16="http://schemas.microsoft.com/office/drawing/2014/main" id="{3569DF3E-8EEA-4D02-99E1-B847A1838C8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109217" y="5546292"/>
            <a:ext cx="946319" cy="53230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Resultado de imagen de logo twitter">
            <a:hlinkClick r:id="rId6"/>
            <a:extLst>
              <a:ext uri="{FF2B5EF4-FFF2-40B4-BE49-F238E27FC236}">
                <a16:creationId xmlns:a16="http://schemas.microsoft.com/office/drawing/2014/main" id="{849ABBC1-9971-4767-9AE3-174A94B57967}"/>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638606" y="5546292"/>
            <a:ext cx="884990" cy="497807"/>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Resultado de imagen de logo linkedin">
            <a:hlinkClick r:id="rId8"/>
            <a:extLst>
              <a:ext uri="{FF2B5EF4-FFF2-40B4-BE49-F238E27FC236}">
                <a16:creationId xmlns:a16="http://schemas.microsoft.com/office/drawing/2014/main" id="{13E72C96-63FC-4B99-A4EC-F64CDD695875}"/>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428027" y="5551437"/>
            <a:ext cx="875844" cy="492662"/>
          </a:xfrm>
          <a:prstGeom prst="rect">
            <a:avLst/>
          </a:prstGeom>
          <a:noFill/>
          <a:extLst>
            <a:ext uri="{909E8E84-426E-40DD-AFC4-6F175D3DCCD1}">
              <a14:hiddenFill xmlns:a14="http://schemas.microsoft.com/office/drawing/2010/main">
                <a:solidFill>
                  <a:srgbClr val="FFFFFF"/>
                </a:solidFill>
              </a14:hiddenFill>
            </a:ext>
          </a:extLst>
        </p:spPr>
      </p:pic>
      <p:sp>
        <p:nvSpPr>
          <p:cNvPr id="16" name="CuadroTexto 15">
            <a:extLst>
              <a:ext uri="{FF2B5EF4-FFF2-40B4-BE49-F238E27FC236}">
                <a16:creationId xmlns:a16="http://schemas.microsoft.com/office/drawing/2014/main" id="{8ED1B92D-B4FE-4BDC-BC1B-8D73AEDDA3ED}"/>
              </a:ext>
            </a:extLst>
          </p:cNvPr>
          <p:cNvSpPr txBox="1"/>
          <p:nvPr/>
        </p:nvSpPr>
        <p:spPr>
          <a:xfrm>
            <a:off x="1178141" y="4539463"/>
            <a:ext cx="5061801" cy="126188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rPr>
              <a:t>Project coordinator: </a:t>
            </a:r>
            <a:r>
              <a:rPr kumimoji="0" lang="lv-LV" sz="2200" b="1" i="0" u="none" strike="noStrike" kern="1200" cap="none" spc="0" normalizeH="0" baseline="0" noProof="0" dirty="0" smtClean="0">
                <a:ln>
                  <a:noFill/>
                </a:ln>
                <a:solidFill>
                  <a:prstClr val="black"/>
                </a:solidFill>
                <a:effectLst/>
                <a:uLnTx/>
                <a:uFillTx/>
                <a:latin typeface="Bahnschrift Light SemiCondensed" panose="020B0502040204020203" pitchFamily="34" charset="0"/>
                <a:ea typeface="+mn-ea"/>
                <a:cs typeface="+mn-cs"/>
              </a:rPr>
              <a:t>Austria</a:t>
            </a:r>
            <a:endParaRPr kumimoji="0" lang="en-GB" sz="2200" b="1" i="0" u="none" strike="noStrike" kern="1200" cap="none" spc="0" normalizeH="0" baseline="0" noProof="0" dirty="0">
              <a:ln>
                <a:noFill/>
              </a:ln>
              <a:solidFill>
                <a:prstClr val="black"/>
              </a:solidFill>
              <a:effectLst/>
              <a:uLnTx/>
              <a:uFillTx/>
              <a:latin typeface="Bahnschrift Light SemiCondensed" panose="020B0502040204020203"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Mag. Visnja Koscak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Holzcluster</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a:t>
            </a:r>
            <a:r>
              <a:rPr kumimoji="0" lang="en-GB" sz="1800" b="0" i="0" u="none" strike="noStrike" kern="1200" cap="none" spc="0" normalizeH="0" baseline="0" noProof="0" dirty="0" err="1">
                <a:ln>
                  <a:noFill/>
                </a:ln>
                <a:solidFill>
                  <a:prstClr val="black"/>
                </a:solidFill>
                <a:effectLst/>
                <a:uLnTx/>
                <a:uFillTx/>
                <a:latin typeface="Speak Pro" panose="020F0502020204030204"/>
                <a:ea typeface="+mn-ea"/>
                <a:cs typeface="+mn-cs"/>
              </a:rPr>
              <a:t>Steiermark</a:t>
            </a: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GmbH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	T +043 (0) 316-58 78 50 - 220</a:t>
            </a:r>
          </a:p>
        </p:txBody>
      </p:sp>
      <p:sp>
        <p:nvSpPr>
          <p:cNvPr id="46" name="CuadroTexto 45">
            <a:extLst>
              <a:ext uri="{FF2B5EF4-FFF2-40B4-BE49-F238E27FC236}">
                <a16:creationId xmlns:a16="http://schemas.microsoft.com/office/drawing/2014/main" id="{E4AEE65B-5F8A-4EB1-BB82-584C686FE116}"/>
              </a:ext>
            </a:extLst>
          </p:cNvPr>
          <p:cNvSpPr txBox="1"/>
          <p:nvPr/>
        </p:nvSpPr>
        <p:spPr>
          <a:xfrm>
            <a:off x="2159975" y="5709265"/>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Speak Pro" panose="020F0502020204030204"/>
                <a:ea typeface="+mn-ea"/>
                <a:cs typeface="+mn-cs"/>
              </a:rPr>
              <a:t>Koscak@holzcluster-steiermark.at</a:t>
            </a:r>
          </a:p>
        </p:txBody>
      </p:sp>
      <p:sp>
        <p:nvSpPr>
          <p:cNvPr id="47" name="CuadroTexto 46">
            <a:extLst>
              <a:ext uri="{FF2B5EF4-FFF2-40B4-BE49-F238E27FC236}">
                <a16:creationId xmlns:a16="http://schemas.microsoft.com/office/drawing/2014/main" id="{8707EEBE-F7D7-4FB1-A9A0-44C3806D08C2}"/>
              </a:ext>
            </a:extLst>
          </p:cNvPr>
          <p:cNvSpPr txBox="1"/>
          <p:nvPr/>
        </p:nvSpPr>
        <p:spPr>
          <a:xfrm>
            <a:off x="7168699" y="5056953"/>
            <a:ext cx="4196212"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hlinkClick r:id="rId10">
                  <a:extLst>
                    <a:ext uri="{A12FA001-AC4F-418D-AE19-62706E023703}">
                      <ahyp:hlinkClr xmlns:ahyp="http://schemas.microsoft.com/office/drawing/2018/hyperlinkcolor" xmlns="" val="tx"/>
                    </a:ext>
                  </a:extLst>
                </a:hlinkClick>
              </a:rPr>
              <a:t>www.upwoodproject.eu</a:t>
            </a:r>
            <a:endParaRPr kumimoji="0" lang="en-GB" sz="1800" b="0" i="0" u="none" strike="noStrike" kern="1200" cap="none" spc="0" normalizeH="0" baseline="0" noProof="0" dirty="0">
              <a:ln>
                <a:noFill/>
              </a:ln>
              <a:solidFill>
                <a:srgbClr val="7CCA62">
                  <a:lumMod val="75000"/>
                </a:srgbClr>
              </a:solidFill>
              <a:effectLst/>
              <a:uLnTx/>
              <a:uFillTx/>
              <a:latin typeface="Speak Pro" panose="020F0502020204030204"/>
              <a:ea typeface="+mn-ea"/>
              <a:cs typeface="+mn-cs"/>
            </a:endParaRPr>
          </a:p>
        </p:txBody>
      </p:sp>
      <p:sp>
        <p:nvSpPr>
          <p:cNvPr id="2" name="Rectángulo 1">
            <a:extLst>
              <a:ext uri="{FF2B5EF4-FFF2-40B4-BE49-F238E27FC236}">
                <a16:creationId xmlns:a16="http://schemas.microsoft.com/office/drawing/2014/main" id="{9716141A-36DE-4A2E-9161-D329270E52D0}"/>
              </a:ext>
            </a:extLst>
          </p:cNvPr>
          <p:cNvSpPr/>
          <p:nvPr/>
        </p:nvSpPr>
        <p:spPr>
          <a:xfrm>
            <a:off x="7109217" y="4555983"/>
            <a:ext cx="1773492"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prstClr val="black"/>
                </a:solidFill>
                <a:effectLst>
                  <a:outerShdw blurRad="38100" dist="38100" dir="2700000" algn="tl">
                    <a:srgbClr val="000000">
                      <a:alpha val="43137"/>
                    </a:srgbClr>
                  </a:outerShdw>
                </a:effectLst>
                <a:uLnTx/>
                <a:uFillTx/>
                <a:latin typeface="Bahnschrift SemiBold SemiConden" panose="020B0502040204020203" pitchFamily="34" charset="0"/>
                <a:ea typeface="+mn-ea"/>
                <a:cs typeface="+mn-cs"/>
              </a:rPr>
              <a:t>Follow us:</a:t>
            </a:r>
            <a:endParaRPr kumimoji="0" lang="en-GB" sz="2400" b="0" i="0" u="none" strike="noStrike" kern="1200" cap="none" spc="0" normalizeH="0" baseline="0" noProof="0" dirty="0">
              <a:ln>
                <a:noFill/>
              </a:ln>
              <a:solidFill>
                <a:prstClr val="black"/>
              </a:solidFill>
              <a:effectLst/>
              <a:uLnTx/>
              <a:uFillTx/>
              <a:latin typeface="Bahnschrift SemiBold SemiConden" panose="020B0502040204020203" pitchFamily="34" charset="0"/>
              <a:ea typeface="+mn-ea"/>
              <a:cs typeface="+mn-cs"/>
            </a:endParaRPr>
          </a:p>
        </p:txBody>
      </p:sp>
      <p:sp useBgFill="1">
        <p:nvSpPr>
          <p:cNvPr id="18" name="Text Box 7"/>
          <p:cNvSpPr txBox="1"/>
          <p:nvPr/>
        </p:nvSpPr>
        <p:spPr>
          <a:xfrm>
            <a:off x="1178141" y="6083487"/>
            <a:ext cx="9771024" cy="339685"/>
          </a:xfrm>
          <a:prstGeom prst="rect">
            <a:avLst/>
          </a:prstGeom>
          <a:ln w="6350">
            <a:noFill/>
          </a:ln>
          <a:effectLst>
            <a:outerShdw blurRad="50800" dist="50800" dir="5400000" algn="ctr" rotWithShape="0">
              <a:srgbClr val="FFFFFF">
                <a:alpha val="0"/>
              </a:srgbClr>
            </a:outerShdw>
          </a:effectLst>
        </p:spPr>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just" defTabSz="914400" rtl="0" eaLnBrk="1" fontAlgn="auto" latinLnBrk="0" hangingPunct="1">
              <a:lnSpc>
                <a:spcPct val="115000"/>
              </a:lnSpc>
              <a:spcBef>
                <a:spcPts val="0"/>
              </a:spcBef>
              <a:spcAft>
                <a:spcPts val="800"/>
              </a:spcAft>
              <a:buClrTx/>
              <a:buSzTx/>
              <a:buFontTx/>
              <a:buNone/>
              <a:tabLst/>
              <a:defRPr/>
            </a:pPr>
            <a:r>
              <a:rPr kumimoji="0" lang="en-US"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rPr>
              <a:t>DISCLAIMER: “The European Union support for the production of this publication does not constitute an endorsement of the content which reflects the views only of the authors, and the Commissions cannot be held responsible for any use which may be made of the information held therein.”</a:t>
            </a:r>
            <a:endParaRPr kumimoji="0" lang="en-GB" sz="800" b="0" i="0" u="none" strike="noStrike" kern="100" cap="none" spc="0" normalizeH="0" baseline="0" noProof="0" dirty="0">
              <a:ln>
                <a:noFill/>
              </a:ln>
              <a:solidFill>
                <a:srgbClr val="262626"/>
              </a:solidFill>
              <a:effectLst/>
              <a:uLnTx/>
              <a:uFillTx/>
              <a:latin typeface="Bahnschrift" panose="020B0502040204020203" pitchFamily="34" charset="0"/>
              <a:ea typeface="Calibri" panose="020F0502020204030204" pitchFamily="34" charset="0"/>
              <a:cs typeface="Times New Roman" panose="02020603050405020304" pitchFamily="18" charset="0"/>
            </a:endParaRPr>
          </a:p>
        </p:txBody>
      </p:sp>
      <p:pic>
        <p:nvPicPr>
          <p:cNvPr id="3" name="Picture 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301761" y="288265"/>
            <a:ext cx="5708950" cy="4076317"/>
          </a:xfrm>
          <a:prstGeom prst="rect">
            <a:avLst/>
          </a:prstGeom>
        </p:spPr>
      </p:pic>
    </p:spTree>
    <p:extLst>
      <p:ext uri="{BB962C8B-B14F-4D97-AF65-F5344CB8AC3E}">
        <p14:creationId xmlns:p14="http://schemas.microsoft.com/office/powerpoint/2010/main" val="4145055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85CF14-D8C0-48FA-9938-6A476E364986}"/>
              </a:ext>
            </a:extLst>
          </p:cNvPr>
          <p:cNvSpPr>
            <a:spLocks noGrp="1"/>
          </p:cNvSpPr>
          <p:nvPr>
            <p:ph type="title"/>
          </p:nvPr>
        </p:nvSpPr>
        <p:spPr>
          <a:xfrm>
            <a:off x="1097280" y="988908"/>
            <a:ext cx="10058400" cy="748452"/>
          </a:xfrm>
        </p:spPr>
        <p:txBody>
          <a:bodyPr/>
          <a:lstStyle/>
          <a:p>
            <a:r>
              <a:rPr lang="de-DE">
                <a:latin typeface="Bahnschrift Light SemiCondensed" panose="020B0502040204020203" pitchFamily="34" charset="0"/>
              </a:rPr>
              <a:t>PROJECT AIM</a:t>
            </a:r>
          </a:p>
        </p:txBody>
      </p:sp>
      <p:sp>
        <p:nvSpPr>
          <p:cNvPr id="3" name="Inhaltsplatzhalter 2">
            <a:extLst>
              <a:ext uri="{FF2B5EF4-FFF2-40B4-BE49-F238E27FC236}">
                <a16:creationId xmlns:a16="http://schemas.microsoft.com/office/drawing/2014/main" id="{2B5986BA-A019-41B3-98B5-0CFB552A4B98}"/>
              </a:ext>
            </a:extLst>
          </p:cNvPr>
          <p:cNvSpPr>
            <a:spLocks noGrp="1"/>
          </p:cNvSpPr>
          <p:nvPr>
            <p:ph idx="1"/>
          </p:nvPr>
        </p:nvSpPr>
        <p:spPr>
          <a:xfrm>
            <a:off x="1097280" y="2108201"/>
            <a:ext cx="4908884" cy="3760891"/>
          </a:xfrm>
        </p:spPr>
        <p:txBody>
          <a:bodyPr>
            <a:normAutofit/>
          </a:bodyPr>
          <a:lstStyle/>
          <a:p>
            <a:pPr algn="just"/>
            <a:r>
              <a:rPr lang="en-US" b="1" dirty="0"/>
              <a:t>UPWOOD forms a Strategic Partnership improve work-based learning VET, by developing and making available educational resources to address current and emerging occupational skills needs for energy efficient and innovative woodworking construction practices. </a:t>
            </a:r>
          </a:p>
          <a:p>
            <a:pPr marL="0" indent="0" algn="just">
              <a:buNone/>
            </a:pPr>
            <a:endParaRPr lang="en-US" sz="1000" b="1" dirty="0"/>
          </a:p>
          <a:p>
            <a:pPr algn="just">
              <a:buClr>
                <a:srgbClr val="00B050"/>
              </a:buClr>
              <a:buFont typeface="Wingdings" panose="05000000000000000000" pitchFamily="2" charset="2"/>
              <a:buChar char="v"/>
            </a:pPr>
            <a:r>
              <a:rPr lang="en-US" b="1" dirty="0"/>
              <a:t> Project duration: October 2019 - March 2022</a:t>
            </a:r>
          </a:p>
          <a:p>
            <a:pPr algn="just">
              <a:buClr>
                <a:srgbClr val="00B050"/>
              </a:buClr>
              <a:buFont typeface="Wingdings" panose="05000000000000000000" pitchFamily="2" charset="2"/>
              <a:buChar char="v"/>
            </a:pPr>
            <a:r>
              <a:rPr lang="en-US" b="1" dirty="0"/>
              <a:t> Duration: 30 months</a:t>
            </a:r>
          </a:p>
        </p:txBody>
      </p:sp>
      <p:pic>
        <p:nvPicPr>
          <p:cNvPr id="4" name="Picture 4">
            <a:extLst>
              <a:ext uri="{FF2B5EF4-FFF2-40B4-BE49-F238E27FC236}">
                <a16:creationId xmlns:a16="http://schemas.microsoft.com/office/drawing/2014/main" id="{04E8BC50-5CE7-40D6-8995-7656E175825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p:blipFill>
        <p:spPr bwMode="auto">
          <a:xfrm>
            <a:off x="6203852" y="2144609"/>
            <a:ext cx="4853939" cy="3235046"/>
          </a:xfrm>
          <a:prstGeom prst="round2DiagRect">
            <a:avLst>
              <a:gd name="adj1" fmla="val 16667"/>
              <a:gd name="adj2" fmla="val 0"/>
            </a:avLst>
          </a:prstGeom>
          <a:ln w="88900" cap="sq">
            <a:noFill/>
            <a:miter lim="800000"/>
          </a:ln>
          <a:effectLst/>
          <a:extLst>
            <a:ext uri="{909E8E84-426E-40DD-AFC4-6F175D3DCCD1}">
              <a14:hiddenFill xmlns:a14="http://schemas.microsoft.com/office/drawing/2010/main">
                <a:solidFill>
                  <a:srgbClr val="FFFFFF"/>
                </a:solidFill>
              </a14:hiddenFill>
            </a:ext>
          </a:extLst>
        </p:spPr>
      </p:pic>
      <p:sp>
        <p:nvSpPr>
          <p:cNvPr id="5" name="CuadroTexto 7">
            <a:extLst>
              <a:ext uri="{FF2B5EF4-FFF2-40B4-BE49-F238E27FC236}">
                <a16:creationId xmlns:a16="http://schemas.microsoft.com/office/drawing/2014/main" id="{48418ADE-1D79-4A79-A05C-C2F2FCB2EE39}"/>
              </a:ext>
            </a:extLst>
          </p:cNvPr>
          <p:cNvSpPr txBox="1"/>
          <p:nvPr/>
        </p:nvSpPr>
        <p:spPr>
          <a:xfrm>
            <a:off x="6982691" y="5379655"/>
            <a:ext cx="4172989" cy="307777"/>
          </a:xfrm>
          <a:prstGeom prst="rect">
            <a:avLst/>
          </a:prstGeom>
          <a:noFill/>
        </p:spPr>
        <p:txBody>
          <a:bodyPr wrap="square" rtlCol="0">
            <a:spAutoFit/>
          </a:bodyPr>
          <a:lstStyle/>
          <a:p>
            <a:pPr algn="r"/>
            <a:r>
              <a:rPr lang="de-DE" sz="1400"/>
              <a:t>©</a:t>
            </a:r>
            <a:r>
              <a:rPr lang="de-AT" sz="1400" b="1">
                <a:solidFill>
                  <a:schemeClr val="tx1">
                    <a:lumMod val="75000"/>
                    <a:lumOff val="25000"/>
                  </a:schemeClr>
                </a:solidFill>
              </a:rPr>
              <a:t>Pierer/WOHNBAUGRUPPE ENNSTAL</a:t>
            </a:r>
            <a:endParaRPr lang="en-GB" sz="1400" b="1">
              <a:solidFill>
                <a:schemeClr val="tx1">
                  <a:lumMod val="75000"/>
                  <a:lumOff val="25000"/>
                </a:schemeClr>
              </a:solidFill>
            </a:endParaRPr>
          </a:p>
        </p:txBody>
      </p:sp>
    </p:spTree>
    <p:extLst>
      <p:ext uri="{BB962C8B-B14F-4D97-AF65-F5344CB8AC3E}">
        <p14:creationId xmlns:p14="http://schemas.microsoft.com/office/powerpoint/2010/main" val="1146524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6727DA2-62BF-4442-A706-9718D08F2559}"/>
              </a:ext>
            </a:extLst>
          </p:cNvPr>
          <p:cNvSpPr>
            <a:spLocks noGrp="1"/>
          </p:cNvSpPr>
          <p:nvPr>
            <p:ph type="title"/>
          </p:nvPr>
        </p:nvSpPr>
        <p:spPr/>
        <p:txBody>
          <a:bodyPr/>
          <a:lstStyle/>
          <a:p>
            <a:r>
              <a:rPr lang="de-DE"/>
              <a:t>MAIN TARGET GROUPS</a:t>
            </a:r>
          </a:p>
        </p:txBody>
      </p:sp>
      <p:graphicFrame>
        <p:nvGraphicFramePr>
          <p:cNvPr id="4" name="Diagrama 3">
            <a:extLst>
              <a:ext uri="{FF2B5EF4-FFF2-40B4-BE49-F238E27FC236}">
                <a16:creationId xmlns:a16="http://schemas.microsoft.com/office/drawing/2014/main" id="{AB4A2A16-D215-4F4A-8A26-81B913C9CB95}"/>
              </a:ext>
            </a:extLst>
          </p:cNvPr>
          <p:cNvGraphicFramePr/>
          <p:nvPr>
            <p:extLst>
              <p:ext uri="{D42A27DB-BD31-4B8C-83A1-F6EECF244321}">
                <p14:modId xmlns:p14="http://schemas.microsoft.com/office/powerpoint/2010/main" val="4083841817"/>
              </p:ext>
            </p:extLst>
          </p:nvPr>
        </p:nvGraphicFramePr>
        <p:xfrm>
          <a:off x="359020" y="1835190"/>
          <a:ext cx="10549288" cy="43956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6424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542776A-BDCA-4BCB-8FD2-7C49630088FC}"/>
              </a:ext>
            </a:extLst>
          </p:cNvPr>
          <p:cNvSpPr>
            <a:spLocks noGrp="1"/>
          </p:cNvSpPr>
          <p:nvPr>
            <p:ph type="title"/>
          </p:nvPr>
        </p:nvSpPr>
        <p:spPr/>
        <p:txBody>
          <a:bodyPr/>
          <a:lstStyle/>
          <a:p>
            <a:r>
              <a:rPr lang="de-DE"/>
              <a:t>PARTNERS</a:t>
            </a:r>
          </a:p>
        </p:txBody>
      </p:sp>
      <p:sp>
        <p:nvSpPr>
          <p:cNvPr id="5" name="Rectángulo 5">
            <a:extLst>
              <a:ext uri="{FF2B5EF4-FFF2-40B4-BE49-F238E27FC236}">
                <a16:creationId xmlns:a16="http://schemas.microsoft.com/office/drawing/2014/main" id="{C5B8EEDC-2A4B-411F-B9E6-6C1C331D1D68}"/>
              </a:ext>
            </a:extLst>
          </p:cNvPr>
          <p:cNvSpPr/>
          <p:nvPr/>
        </p:nvSpPr>
        <p:spPr>
          <a:xfrm>
            <a:off x="1036320" y="2063085"/>
            <a:ext cx="2002030" cy="4077715"/>
          </a:xfrm>
          <a:prstGeom prst="rect">
            <a:avLst/>
          </a:prstGeom>
          <a:ln>
            <a:solidFill>
              <a:schemeClr val="accent5">
                <a:lumMod val="60000"/>
                <a:lumOff val="40000"/>
              </a:schemeClr>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sz="1700" b="1">
              <a:solidFill>
                <a:schemeClr val="tx1"/>
              </a:solidFill>
              <a:effectLst>
                <a:outerShdw blurRad="38100" dist="38100" dir="2700000" algn="tl">
                  <a:srgbClr val="000000">
                    <a:alpha val="43137"/>
                  </a:srgbClr>
                </a:outerShdw>
              </a:effectLst>
            </a:endParaRPr>
          </a:p>
          <a:p>
            <a:pPr algn="ctr"/>
            <a:endParaRPr lang="es-ES" sz="1700" b="1">
              <a:solidFill>
                <a:schemeClr val="tx1"/>
              </a:solidFill>
              <a:effectLst>
                <a:outerShdw blurRad="38100" dist="38100" dir="2700000" algn="tl">
                  <a:srgbClr val="000000">
                    <a:alpha val="43137"/>
                  </a:srgbClr>
                </a:outerShdw>
              </a:effectLst>
            </a:endParaRPr>
          </a:p>
          <a:p>
            <a:pPr algn="ctr"/>
            <a:r>
              <a:rPr lang="es-ES" b="1">
                <a:solidFill>
                  <a:schemeClr val="tx1"/>
                </a:solidFill>
                <a:latin typeface="Bahnschrift Light SemiCondensed" panose="020B0502040204020203" pitchFamily="34" charset="0"/>
              </a:rPr>
              <a:t>Holzcluster Steiermark</a:t>
            </a:r>
          </a:p>
          <a:p>
            <a:pPr algn="ctr"/>
            <a:endParaRPr lang="es-ES" sz="1700" b="1">
              <a:solidFill>
                <a:schemeClr val="tx1"/>
              </a:solidFill>
            </a:endParaRPr>
          </a:p>
          <a:p>
            <a:pPr algn="ctr"/>
            <a:r>
              <a:rPr lang="en-US" sz="1600">
                <a:solidFill>
                  <a:schemeClr val="tx1"/>
                </a:solidFill>
              </a:rPr>
              <a:t>Leading cluster in Graz, developing and implementing projects along the Wood value chains, with special focus on timber construction. </a:t>
            </a:r>
          </a:p>
        </p:txBody>
      </p:sp>
      <p:sp>
        <p:nvSpPr>
          <p:cNvPr id="6" name="Rectángulo 9">
            <a:extLst>
              <a:ext uri="{FF2B5EF4-FFF2-40B4-BE49-F238E27FC236}">
                <a16:creationId xmlns:a16="http://schemas.microsoft.com/office/drawing/2014/main" id="{4F0833E0-8E55-42DC-98AB-A7241BD8EA45}"/>
              </a:ext>
            </a:extLst>
          </p:cNvPr>
          <p:cNvSpPr/>
          <p:nvPr/>
        </p:nvSpPr>
        <p:spPr>
          <a:xfrm>
            <a:off x="3193381" y="2063086"/>
            <a:ext cx="188370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sz="1700" b="1">
              <a:solidFill>
                <a:schemeClr val="tx1"/>
              </a:solidFill>
              <a:effectLst>
                <a:outerShdw blurRad="38100" dist="38100" dir="2700000" algn="tl">
                  <a:srgbClr val="000000">
                    <a:alpha val="43137"/>
                  </a:srgbClr>
                </a:outerShdw>
              </a:effectLst>
            </a:endParaRPr>
          </a:p>
          <a:p>
            <a:pPr lvl="0" algn="ctr"/>
            <a:endParaRPr lang="en-GB" sz="1700" b="1">
              <a:solidFill>
                <a:schemeClr val="tx1"/>
              </a:solidFill>
              <a:effectLst>
                <a:outerShdw blurRad="38100" dist="38100" dir="2700000" algn="tl">
                  <a:srgbClr val="000000">
                    <a:alpha val="43137"/>
                  </a:srgbClr>
                </a:outerShdw>
              </a:effectLst>
            </a:endParaRPr>
          </a:p>
          <a:p>
            <a:pPr lvl="0" algn="ctr"/>
            <a:endParaRPr lang="en-GB" sz="1700" b="1">
              <a:solidFill>
                <a:schemeClr val="tx1"/>
              </a:solidFill>
              <a:effectLst>
                <a:outerShdw blurRad="38100" dist="38100" dir="2700000" algn="tl">
                  <a:srgbClr val="000000">
                    <a:alpha val="43137"/>
                  </a:srgbClr>
                </a:outerShdw>
              </a:effectLst>
            </a:endParaRPr>
          </a:p>
          <a:p>
            <a:pPr lvl="0" algn="ctr"/>
            <a:endParaRPr lang="en-GB" sz="1700" b="1">
              <a:solidFill>
                <a:schemeClr val="tx1"/>
              </a:solidFill>
              <a:effectLst>
                <a:outerShdw blurRad="38100" dist="38100" dir="2700000" algn="tl">
                  <a:srgbClr val="000000">
                    <a:alpha val="43137"/>
                  </a:srgbClr>
                </a:outerShdw>
              </a:effectLst>
            </a:endParaRPr>
          </a:p>
          <a:p>
            <a:pPr lvl="0" algn="ctr"/>
            <a:r>
              <a:rPr lang="en-GB" b="1">
                <a:solidFill>
                  <a:schemeClr val="tx1"/>
                </a:solidFill>
                <a:latin typeface="Bahnschrift Light SemiCondensed" panose="020B0502040204020203" pitchFamily="34" charset="0"/>
              </a:rPr>
              <a:t>EXELIA</a:t>
            </a:r>
          </a:p>
          <a:p>
            <a:pPr lvl="0"/>
            <a:endParaRPr lang="en-GB" sz="1600">
              <a:solidFill>
                <a:schemeClr val="tx1"/>
              </a:solidFill>
            </a:endParaRPr>
          </a:p>
          <a:p>
            <a:pPr lvl="0" algn="ctr"/>
            <a:r>
              <a:rPr lang="en-US" sz="1600">
                <a:solidFill>
                  <a:schemeClr val="tx1"/>
                </a:solidFill>
              </a:rPr>
              <a:t>Creative learning solutions company based in Athens, Greece specializing in vocational training with innovative methodologies.</a:t>
            </a:r>
          </a:p>
          <a:p>
            <a:pPr algn="ctr"/>
            <a:endParaRPr lang="es-ES" sz="1700" b="1">
              <a:solidFill>
                <a:schemeClr val="tx1"/>
              </a:solidFill>
              <a:latin typeface="Speak Pro" panose="020F0502020204030204"/>
            </a:endParaRPr>
          </a:p>
        </p:txBody>
      </p:sp>
      <p:sp>
        <p:nvSpPr>
          <p:cNvPr id="7" name="Rectángulo 10">
            <a:extLst>
              <a:ext uri="{FF2B5EF4-FFF2-40B4-BE49-F238E27FC236}">
                <a16:creationId xmlns:a16="http://schemas.microsoft.com/office/drawing/2014/main" id="{36210237-4C84-4DD7-99C1-618FF6171C5C}"/>
              </a:ext>
            </a:extLst>
          </p:cNvPr>
          <p:cNvSpPr/>
          <p:nvPr/>
        </p:nvSpPr>
        <p:spPr>
          <a:xfrm>
            <a:off x="5232115" y="2063086"/>
            <a:ext cx="1883703" cy="4077714"/>
          </a:xfrm>
          <a:prstGeom prst="rect">
            <a:avLst/>
          </a:prstGeom>
          <a:solidFill>
            <a:schemeClr val="bg1"/>
          </a:solidFill>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s-ES" b="1">
                <a:solidFill>
                  <a:schemeClr val="tx1"/>
                </a:solidFill>
                <a:latin typeface="Bahnschrift Light SemiCondensed" panose="020B0502040204020203" pitchFamily="34" charset="0"/>
              </a:rPr>
              <a:t>LVT</a:t>
            </a:r>
          </a:p>
          <a:p>
            <a:pPr algn="ctr"/>
            <a:endParaRPr lang="es-ES" b="1">
              <a:solidFill>
                <a:schemeClr val="tx1"/>
              </a:solidFill>
              <a:latin typeface="Bahnschrift Light SemiCondensed" panose="020B0502040204020203" pitchFamily="34" charset="0"/>
            </a:endParaRPr>
          </a:p>
          <a:p>
            <a:pPr algn="ctr"/>
            <a:r>
              <a:rPr lang="en-US" sz="1600">
                <a:solidFill>
                  <a:schemeClr val="tx1"/>
                </a:solidFill>
              </a:rPr>
              <a:t>Prestigious technical education school in Latvia, provides professional education programs, including construction and woodworking.</a:t>
            </a:r>
          </a:p>
        </p:txBody>
      </p:sp>
      <p:sp>
        <p:nvSpPr>
          <p:cNvPr id="8" name="Rectángulo 11">
            <a:extLst>
              <a:ext uri="{FF2B5EF4-FFF2-40B4-BE49-F238E27FC236}">
                <a16:creationId xmlns:a16="http://schemas.microsoft.com/office/drawing/2014/main" id="{B7E1BA22-37F5-4494-8FE3-06E58FE9E8BD}"/>
              </a:ext>
            </a:extLst>
          </p:cNvPr>
          <p:cNvSpPr/>
          <p:nvPr/>
        </p:nvSpPr>
        <p:spPr>
          <a:xfrm>
            <a:off x="7270849" y="2063086"/>
            <a:ext cx="1882683"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lvl="0" algn="ctr"/>
            <a:endParaRPr lang="en-GB" b="1">
              <a:solidFill>
                <a:schemeClr val="tx1"/>
              </a:solidFill>
              <a:latin typeface="Bahnschrift Light SemiCondensed" panose="020B0502040204020203" pitchFamily="34" charset="0"/>
            </a:endParaRPr>
          </a:p>
          <a:p>
            <a:pPr lvl="0" algn="ctr"/>
            <a:r>
              <a:rPr lang="en-GB" b="1" err="1">
                <a:solidFill>
                  <a:schemeClr val="tx1"/>
                </a:solidFill>
                <a:latin typeface="Bahnschrift Light SemiCondensed" panose="020B0502040204020203" pitchFamily="34" charset="0"/>
              </a:rPr>
              <a:t>Universitat</a:t>
            </a:r>
            <a:r>
              <a:rPr lang="en-GB" b="1">
                <a:solidFill>
                  <a:schemeClr val="tx1"/>
                </a:solidFill>
                <a:latin typeface="Bahnschrift Light SemiCondensed" panose="020B0502040204020203" pitchFamily="34" charset="0"/>
              </a:rPr>
              <a:t> </a:t>
            </a:r>
            <a:r>
              <a:rPr lang="en-GB" b="1" err="1">
                <a:solidFill>
                  <a:schemeClr val="tx1"/>
                </a:solidFill>
                <a:latin typeface="Bahnschrift Light SemiCondensed" panose="020B0502040204020203" pitchFamily="34" charset="0"/>
              </a:rPr>
              <a:t>Politècnica</a:t>
            </a:r>
            <a:r>
              <a:rPr lang="en-GB" b="1">
                <a:solidFill>
                  <a:schemeClr val="tx1"/>
                </a:solidFill>
                <a:latin typeface="Bahnschrift Light SemiCondensed" panose="020B0502040204020203" pitchFamily="34" charset="0"/>
              </a:rPr>
              <a:t> de </a:t>
            </a:r>
            <a:r>
              <a:rPr lang="en-GB" b="1" err="1">
                <a:solidFill>
                  <a:schemeClr val="tx1"/>
                </a:solidFill>
                <a:latin typeface="Bahnschrift Light SemiCondensed" panose="020B0502040204020203" pitchFamily="34" charset="0"/>
              </a:rPr>
              <a:t>València</a:t>
            </a:r>
            <a:endParaRPr lang="en-GB" b="1">
              <a:solidFill>
                <a:schemeClr val="tx1"/>
              </a:solidFill>
              <a:latin typeface="Bahnschrift Light SemiCondensed" panose="020B0502040204020203" pitchFamily="34" charset="0"/>
            </a:endParaRPr>
          </a:p>
          <a:p>
            <a:pPr lvl="0" algn="ctr"/>
            <a:endParaRPr lang="en-GB" sz="1600">
              <a:solidFill>
                <a:schemeClr val="tx1"/>
              </a:solidFill>
            </a:endParaRPr>
          </a:p>
          <a:p>
            <a:pPr lvl="0" algn="ctr"/>
            <a:r>
              <a:rPr lang="en-US" sz="1600">
                <a:solidFill>
                  <a:schemeClr val="tx1"/>
                </a:solidFill>
              </a:rPr>
              <a:t>Public academic institution dedicated to researching and teaching in the field of construction technologies.</a:t>
            </a:r>
          </a:p>
        </p:txBody>
      </p:sp>
      <p:pic>
        <p:nvPicPr>
          <p:cNvPr id="9" name="Imagen 13">
            <a:extLst>
              <a:ext uri="{FF2B5EF4-FFF2-40B4-BE49-F238E27FC236}">
                <a16:creationId xmlns:a16="http://schemas.microsoft.com/office/drawing/2014/main" id="{22214AEC-58CA-496D-9E77-D2331887A4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480" y="2387473"/>
            <a:ext cx="1829796" cy="519348"/>
          </a:xfrm>
          <a:prstGeom prst="rect">
            <a:avLst/>
          </a:prstGeom>
          <a:ln>
            <a:noFill/>
          </a:ln>
        </p:spPr>
      </p:pic>
      <p:pic>
        <p:nvPicPr>
          <p:cNvPr id="10" name="Imagen 16">
            <a:extLst>
              <a:ext uri="{FF2B5EF4-FFF2-40B4-BE49-F238E27FC236}">
                <a16:creationId xmlns:a16="http://schemas.microsoft.com/office/drawing/2014/main" id="{7D0A4A3B-7F9D-4256-A892-AC4671B61DA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42729" y="2344819"/>
            <a:ext cx="1389212" cy="604657"/>
          </a:xfrm>
          <a:prstGeom prst="rect">
            <a:avLst/>
          </a:prstGeom>
          <a:ln>
            <a:noFill/>
          </a:ln>
        </p:spPr>
      </p:pic>
      <p:pic>
        <p:nvPicPr>
          <p:cNvPr id="11" name="Imagen 20">
            <a:extLst>
              <a:ext uri="{FF2B5EF4-FFF2-40B4-BE49-F238E27FC236}">
                <a16:creationId xmlns:a16="http://schemas.microsoft.com/office/drawing/2014/main" id="{A70050B3-B166-4A41-AEC4-63D42C26789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60178" y="2329023"/>
            <a:ext cx="1491777" cy="699494"/>
          </a:xfrm>
          <a:prstGeom prst="rect">
            <a:avLst/>
          </a:prstGeom>
        </p:spPr>
      </p:pic>
      <p:pic>
        <p:nvPicPr>
          <p:cNvPr id="12" name="Imagen 23">
            <a:extLst>
              <a:ext uri="{FF2B5EF4-FFF2-40B4-BE49-F238E27FC236}">
                <a16:creationId xmlns:a16="http://schemas.microsoft.com/office/drawing/2014/main" id="{5D9CA7DA-1336-440F-94B1-29E5C97624A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70849" y="2325260"/>
            <a:ext cx="1826216" cy="643774"/>
          </a:xfrm>
          <a:prstGeom prst="rect">
            <a:avLst/>
          </a:prstGeom>
        </p:spPr>
      </p:pic>
      <p:sp>
        <p:nvSpPr>
          <p:cNvPr id="13" name="Rectángulo 26">
            <a:extLst>
              <a:ext uri="{FF2B5EF4-FFF2-40B4-BE49-F238E27FC236}">
                <a16:creationId xmlns:a16="http://schemas.microsoft.com/office/drawing/2014/main" id="{FA721AF2-7DE9-42E3-AAE8-7B736FC5181E}"/>
              </a:ext>
            </a:extLst>
          </p:cNvPr>
          <p:cNvSpPr/>
          <p:nvPr/>
        </p:nvSpPr>
        <p:spPr>
          <a:xfrm>
            <a:off x="9308563" y="2063086"/>
            <a:ext cx="1941186" cy="4077714"/>
          </a:xfrm>
          <a:prstGeom prst="rect">
            <a:avLst/>
          </a:prstGeom>
          <a:ln>
            <a:solidFill>
              <a:schemeClr val="accent5">
                <a:lumMod val="60000"/>
                <a:lumOff val="40000"/>
              </a:schemeClr>
            </a:solidFill>
          </a:ln>
        </p:spPr>
        <p:style>
          <a:lnRef idx="2">
            <a:schemeClr val="accent5"/>
          </a:lnRef>
          <a:fillRef idx="1">
            <a:schemeClr val="lt1"/>
          </a:fillRef>
          <a:effectRef idx="0">
            <a:schemeClr val="accent5"/>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s-ES" b="1" err="1">
                <a:solidFill>
                  <a:schemeClr val="tx1"/>
                </a:solidFill>
                <a:latin typeface="Bahnschrift Light SemiCondensed" panose="020B0502040204020203" pitchFamily="34" charset="0"/>
              </a:rPr>
              <a:t>Woodpolis</a:t>
            </a:r>
            <a:endParaRPr lang="es-ES" b="1">
              <a:solidFill>
                <a:schemeClr val="tx1"/>
              </a:solidFill>
              <a:latin typeface="Bahnschrift Light SemiCondensed" panose="020B0502040204020203" pitchFamily="34" charset="0"/>
            </a:endParaRPr>
          </a:p>
          <a:p>
            <a:pPr algn="ctr"/>
            <a:endParaRPr lang="es-ES" b="1">
              <a:solidFill>
                <a:schemeClr val="tx1"/>
              </a:solidFill>
              <a:latin typeface="Bahnschrift Light SemiCondensed" panose="020B0502040204020203" pitchFamily="34" charset="0"/>
            </a:endParaRPr>
          </a:p>
          <a:p>
            <a:pPr algn="ctr"/>
            <a:r>
              <a:rPr lang="en-US" sz="1600">
                <a:solidFill>
                  <a:schemeClr val="tx1"/>
                </a:solidFill>
              </a:rPr>
              <a:t>Expert organization providing training and product development services for Wood construction, located in Finland.</a:t>
            </a:r>
          </a:p>
        </p:txBody>
      </p:sp>
      <p:pic>
        <p:nvPicPr>
          <p:cNvPr id="14" name="Imagen 28">
            <a:extLst>
              <a:ext uri="{FF2B5EF4-FFF2-40B4-BE49-F238E27FC236}">
                <a16:creationId xmlns:a16="http://schemas.microsoft.com/office/drawing/2014/main" id="{FC07A4BE-5345-425C-98A3-58C217A8B9D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64347" y="2443124"/>
            <a:ext cx="1691333" cy="354557"/>
          </a:xfrm>
          <a:prstGeom prst="rect">
            <a:avLst/>
          </a:prstGeom>
        </p:spPr>
      </p:pic>
    </p:spTree>
    <p:extLst>
      <p:ext uri="{BB962C8B-B14F-4D97-AF65-F5344CB8AC3E}">
        <p14:creationId xmlns:p14="http://schemas.microsoft.com/office/powerpoint/2010/main" val="17321456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8289487-7C4B-424B-B953-7B61604DBAD6}"/>
              </a:ext>
            </a:extLst>
          </p:cNvPr>
          <p:cNvSpPr>
            <a:spLocks noGrp="1"/>
          </p:cNvSpPr>
          <p:nvPr>
            <p:ph type="title"/>
          </p:nvPr>
        </p:nvSpPr>
        <p:spPr/>
        <p:txBody>
          <a:bodyPr/>
          <a:lstStyle/>
          <a:p>
            <a:r>
              <a:rPr lang="de-DE"/>
              <a:t>3</a:t>
            </a:r>
            <a:r>
              <a:rPr lang="de-DE" baseline="30000"/>
              <a:t>rd</a:t>
            </a:r>
            <a:r>
              <a:rPr lang="de-DE"/>
              <a:t> PROJECT MEETING</a:t>
            </a:r>
          </a:p>
        </p:txBody>
      </p:sp>
      <p:sp>
        <p:nvSpPr>
          <p:cNvPr id="4" name="CuadroTexto 5">
            <a:extLst>
              <a:ext uri="{FF2B5EF4-FFF2-40B4-BE49-F238E27FC236}">
                <a16:creationId xmlns:a16="http://schemas.microsoft.com/office/drawing/2014/main" id="{A7EAD81D-DA1F-4729-ACF2-DF3E5DB64228}"/>
              </a:ext>
            </a:extLst>
          </p:cNvPr>
          <p:cNvSpPr txBox="1"/>
          <p:nvPr/>
        </p:nvSpPr>
        <p:spPr>
          <a:xfrm>
            <a:off x="916854" y="2124180"/>
            <a:ext cx="5802601" cy="2996461"/>
          </a:xfrm>
          <a:prstGeom prst="rect">
            <a:avLst/>
          </a:prstGeom>
          <a:noFill/>
        </p:spPr>
        <p:txBody>
          <a:bodyPr wrap="square" rtlCol="0">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The 3rd UPWOOD meeting was initially planned to be held in Liepaja, Latvia. However due to COVID-19 it was organized virtually on 17th November 2020. </a:t>
            </a:r>
          </a:p>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During the meeting the status of the UPWOOD learning materials was discussed. The vision and concept of the Trainer Handbook, its preliminary structure and content was also presented. Additionally, the partners discussed the plan for O3 - which aims to develop the training scenarios.</a:t>
            </a:r>
          </a:p>
        </p:txBody>
      </p:sp>
      <p:sp>
        <p:nvSpPr>
          <p:cNvPr id="6" name="CuadroTexto 7">
            <a:extLst>
              <a:ext uri="{FF2B5EF4-FFF2-40B4-BE49-F238E27FC236}">
                <a16:creationId xmlns:a16="http://schemas.microsoft.com/office/drawing/2014/main" id="{B3241D9F-834B-40DB-9C3E-3CE32D05AE36}"/>
              </a:ext>
            </a:extLst>
          </p:cNvPr>
          <p:cNvSpPr txBox="1"/>
          <p:nvPr/>
        </p:nvSpPr>
        <p:spPr>
          <a:xfrm>
            <a:off x="7828511" y="4645000"/>
            <a:ext cx="4172989" cy="523220"/>
          </a:xfrm>
          <a:prstGeom prst="rect">
            <a:avLst/>
          </a:prstGeom>
          <a:noFill/>
        </p:spPr>
        <p:txBody>
          <a:bodyPr wrap="square" rtlCol="0">
            <a:spAutoFit/>
          </a:bodyPr>
          <a:lstStyle/>
          <a:p>
            <a:pPr algn="r"/>
            <a:r>
              <a:rPr lang="en-GB" sz="1400" b="1">
                <a:solidFill>
                  <a:schemeClr val="tx1">
                    <a:lumMod val="75000"/>
                    <a:lumOff val="25000"/>
                  </a:schemeClr>
                </a:solidFill>
              </a:rPr>
              <a:t>UPWOOD 3</a:t>
            </a:r>
            <a:r>
              <a:rPr lang="en-GB" sz="1400" b="1" baseline="30000">
                <a:solidFill>
                  <a:schemeClr val="tx1">
                    <a:lumMod val="75000"/>
                    <a:lumOff val="25000"/>
                  </a:schemeClr>
                </a:solidFill>
              </a:rPr>
              <a:t>rd</a:t>
            </a:r>
            <a:r>
              <a:rPr lang="en-GB" sz="1400" b="1">
                <a:solidFill>
                  <a:schemeClr val="tx1">
                    <a:lumMod val="75000"/>
                    <a:lumOff val="25000"/>
                  </a:schemeClr>
                </a:solidFill>
              </a:rPr>
              <a:t> project meeting (Virtual)</a:t>
            </a:r>
          </a:p>
          <a:p>
            <a:pPr algn="r"/>
            <a:r>
              <a:rPr lang="en-GB" sz="1400" b="1">
                <a:solidFill>
                  <a:schemeClr val="tx1">
                    <a:lumMod val="75000"/>
                    <a:lumOff val="25000"/>
                  </a:schemeClr>
                </a:solidFill>
              </a:rPr>
              <a:t>17 November 2020 </a:t>
            </a:r>
          </a:p>
        </p:txBody>
      </p:sp>
      <p:pic>
        <p:nvPicPr>
          <p:cNvPr id="9" name="Imagen 8">
            <a:extLst>
              <a:ext uri="{FF2B5EF4-FFF2-40B4-BE49-F238E27FC236}">
                <a16:creationId xmlns:a16="http://schemas.microsoft.com/office/drawing/2014/main" id="{8F1CA6DA-7082-48F0-94AB-530897759150}"/>
              </a:ext>
            </a:extLst>
          </p:cNvPr>
          <p:cNvPicPr>
            <a:picLocks noChangeAspect="1"/>
          </p:cNvPicPr>
          <p:nvPr/>
        </p:nvPicPr>
        <p:blipFill>
          <a:blip r:embed="rId3"/>
          <a:stretch>
            <a:fillRect/>
          </a:stretch>
        </p:blipFill>
        <p:spPr>
          <a:xfrm>
            <a:off x="7041142" y="2396500"/>
            <a:ext cx="4835667" cy="2065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3" name="CuadroTexto 12">
            <a:extLst>
              <a:ext uri="{FF2B5EF4-FFF2-40B4-BE49-F238E27FC236}">
                <a16:creationId xmlns:a16="http://schemas.microsoft.com/office/drawing/2014/main" id="{B72EDDFE-B18D-43BE-BF16-F672CFFF233C}"/>
              </a:ext>
            </a:extLst>
          </p:cNvPr>
          <p:cNvSpPr txBox="1"/>
          <p:nvPr/>
        </p:nvSpPr>
        <p:spPr>
          <a:xfrm>
            <a:off x="916853" y="5304141"/>
            <a:ext cx="10238827" cy="684033"/>
          </a:xfrm>
          <a:prstGeom prst="rect">
            <a:avLst/>
          </a:prstGeom>
          <a:noFill/>
        </p:spPr>
        <p:txBody>
          <a:bodyPr wrap="square">
            <a:spAutoFit/>
          </a:bodyPr>
          <a:lstStyle/>
          <a:p>
            <a:pPr marL="285750" indent="-285750" algn="just">
              <a:lnSpc>
                <a:spcPct val="110000"/>
              </a:lnSpc>
              <a:spcBef>
                <a:spcPts val="1200"/>
              </a:spcBef>
              <a:spcAft>
                <a:spcPts val="200"/>
              </a:spcAft>
              <a:buClr>
                <a:srgbClr val="00B050"/>
              </a:buClr>
              <a:buSzPct val="100000"/>
              <a:buFont typeface="Wingdings" panose="05000000000000000000" pitchFamily="2" charset="2"/>
              <a:buChar char="v"/>
            </a:pPr>
            <a:r>
              <a:rPr lang="en-US" b="1" dirty="0">
                <a:solidFill>
                  <a:schemeClr val="tx1">
                    <a:lumMod val="75000"/>
                    <a:lumOff val="25000"/>
                  </a:schemeClr>
                </a:solidFill>
              </a:rPr>
              <a:t>It was a pleasure to have a presentation from Mr. </a:t>
            </a:r>
            <a:r>
              <a:rPr lang="en-US" b="1" dirty="0" err="1">
                <a:solidFill>
                  <a:schemeClr val="tx1">
                    <a:lumMod val="75000"/>
                    <a:lumOff val="25000"/>
                  </a:schemeClr>
                </a:solidFill>
              </a:rPr>
              <a:t>Intars</a:t>
            </a:r>
            <a:r>
              <a:rPr lang="en-US" b="1" dirty="0">
                <a:solidFill>
                  <a:schemeClr val="tx1">
                    <a:lumMod val="75000"/>
                    <a:lumOff val="25000"/>
                  </a:schemeClr>
                </a:solidFill>
              </a:rPr>
              <a:t> </a:t>
            </a:r>
            <a:r>
              <a:rPr lang="en-US" b="1" dirty="0" err="1">
                <a:solidFill>
                  <a:schemeClr val="tx1">
                    <a:lumMod val="75000"/>
                    <a:lumOff val="25000"/>
                  </a:schemeClr>
                </a:solidFill>
              </a:rPr>
              <a:t>Dicmanis</a:t>
            </a:r>
            <a:r>
              <a:rPr lang="en-US" b="1" dirty="0">
                <a:solidFill>
                  <a:schemeClr val="tx1">
                    <a:lumMod val="75000"/>
                    <a:lumOff val="25000"/>
                  </a:schemeClr>
                </a:solidFill>
              </a:rPr>
              <a:t>, manager of MiTek Baltic, to share his experience on Production of the Wooden Trusses an Overview of the Baltic States Region. </a:t>
            </a:r>
          </a:p>
        </p:txBody>
      </p:sp>
    </p:spTree>
    <p:extLst>
      <p:ext uri="{BB962C8B-B14F-4D97-AF65-F5344CB8AC3E}">
        <p14:creationId xmlns:p14="http://schemas.microsoft.com/office/powerpoint/2010/main" val="29479137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9">
            <a:extLst>
              <a:ext uri="{FF2B5EF4-FFF2-40B4-BE49-F238E27FC236}">
                <a16:creationId xmlns:a16="http://schemas.microsoft.com/office/drawing/2014/main" id="{03CC80CB-1D76-4F51-A22B-4F793F90DCA9}"/>
              </a:ext>
            </a:extLst>
          </p:cNvPr>
          <p:cNvSpPr/>
          <p:nvPr/>
        </p:nvSpPr>
        <p:spPr>
          <a:xfrm>
            <a:off x="942934" y="2067120"/>
            <a:ext cx="10058400" cy="4247317"/>
          </a:xfrm>
          <a:prstGeom prst="rect">
            <a:avLst/>
          </a:prstGeom>
        </p:spPr>
        <p:txBody>
          <a:bodyPr wrap="square">
            <a:spAutoFit/>
          </a:bodyPr>
          <a:lstStyle/>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The main task carried out by all the partners during this semester has focused on the </a:t>
            </a:r>
            <a:r>
              <a:rPr lang="en-US" b="1" dirty="0">
                <a:solidFill>
                  <a:schemeClr val="tx1">
                    <a:lumMod val="75000"/>
                    <a:lumOff val="25000"/>
                  </a:schemeClr>
                </a:solidFill>
                <a:effectLst>
                  <a:outerShdw blurRad="38100" dist="38100" dir="2700000" algn="tl">
                    <a:srgbClr val="000000">
                      <a:alpha val="43137"/>
                    </a:srgbClr>
                  </a:outerShdw>
                </a:effectLst>
              </a:rPr>
              <a:t>development and completion of the Learning Units for the UPWOOD Open Education Resources</a:t>
            </a:r>
            <a:r>
              <a:rPr lang="en-US" b="1" dirty="0">
                <a:solidFill>
                  <a:schemeClr val="tx1">
                    <a:lumMod val="75000"/>
                    <a:lumOff val="25000"/>
                  </a:schemeClr>
                </a:solidFill>
              </a:rPr>
              <a:t>. All partners have worked hard to carry out the learning units based on the learning outcomes in accordance with the UPWOOD objectives. </a:t>
            </a: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The UPWOOD curriculum consists of four learning units created following the criteria set up by the </a:t>
            </a:r>
            <a:r>
              <a:rPr lang="en-US" b="1" dirty="0">
                <a:solidFill>
                  <a:schemeClr val="tx1">
                    <a:lumMod val="75000"/>
                    <a:lumOff val="25000"/>
                  </a:schemeClr>
                </a:solidFill>
                <a:effectLst>
                  <a:outerShdw blurRad="38100" dist="38100" dir="2700000" algn="tl">
                    <a:srgbClr val="000000">
                      <a:alpha val="43137"/>
                    </a:srgbClr>
                  </a:outerShdw>
                </a:effectLst>
              </a:rPr>
              <a:t>European ECVET network</a:t>
            </a:r>
            <a:r>
              <a:rPr lang="en-US" b="1" dirty="0">
                <a:solidFill>
                  <a:schemeClr val="tx1">
                    <a:lumMod val="75000"/>
                    <a:lumOff val="25000"/>
                  </a:schemeClr>
                </a:solidFill>
              </a:rPr>
              <a:t>. Each learning unit </a:t>
            </a:r>
            <a:r>
              <a:rPr lang="en-GB" b="1" dirty="0">
                <a:solidFill>
                  <a:schemeClr val="tx1">
                    <a:lumMod val="75000"/>
                    <a:lumOff val="25000"/>
                  </a:schemeClr>
                </a:solidFill>
              </a:rPr>
              <a:t>consists of different lessons.</a:t>
            </a: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endParaRPr lang="en-US" b="1" dirty="0">
              <a:solidFill>
                <a:schemeClr val="tx1">
                  <a:lumMod val="75000"/>
                  <a:lumOff val="25000"/>
                </a:schemeClr>
              </a:solidFill>
            </a:endParaRPr>
          </a:p>
          <a:p>
            <a:pPr marL="285750" indent="-285750" algn="just">
              <a:buClr>
                <a:schemeClr val="accent5"/>
              </a:buClr>
              <a:buFont typeface="Wingdings" panose="05000000000000000000" pitchFamily="2" charset="2"/>
              <a:buChar char="v"/>
            </a:pPr>
            <a:r>
              <a:rPr lang="en-US" b="1" dirty="0">
                <a:solidFill>
                  <a:schemeClr val="tx1">
                    <a:lumMod val="75000"/>
                    <a:lumOff val="25000"/>
                  </a:schemeClr>
                </a:solidFill>
              </a:rPr>
              <a:t>Each learning unit consists of a compendium of:</a:t>
            </a:r>
          </a:p>
          <a:p>
            <a:pPr algn="just">
              <a:buClr>
                <a:schemeClr val="accent5"/>
              </a:buClr>
            </a:pPr>
            <a:endParaRPr lang="en-US" b="1" dirty="0">
              <a:solidFill>
                <a:schemeClr val="tx1">
                  <a:lumMod val="75000"/>
                  <a:lumOff val="25000"/>
                </a:schemeClr>
              </a:solidFill>
            </a:endParaRPr>
          </a:p>
          <a:p>
            <a:pPr marL="742950" lvl="1" indent="-285750" algn="just">
              <a:buClr>
                <a:schemeClr val="accent5"/>
              </a:buClr>
              <a:buFont typeface="Wingdings" panose="05000000000000000000" pitchFamily="2" charset="2"/>
              <a:buChar char="Ø"/>
            </a:pPr>
            <a:r>
              <a:rPr lang="en-US" b="1" dirty="0">
                <a:solidFill>
                  <a:schemeClr val="tx1">
                    <a:lumMod val="75000"/>
                    <a:lumOff val="25000"/>
                  </a:schemeClr>
                </a:solidFill>
                <a:effectLst>
                  <a:outerShdw blurRad="38100" dist="38100" dir="2700000" algn="tl">
                    <a:srgbClr val="000000">
                      <a:alpha val="43137"/>
                    </a:srgbClr>
                  </a:outerShdw>
                </a:effectLst>
              </a:rPr>
              <a:t>Lecture notes</a:t>
            </a:r>
          </a:p>
          <a:p>
            <a:pPr marL="742950" lvl="1" indent="-285750" algn="just">
              <a:buClr>
                <a:schemeClr val="accent5"/>
              </a:buClr>
              <a:buFont typeface="Wingdings" panose="05000000000000000000" pitchFamily="2" charset="2"/>
              <a:buChar char="Ø"/>
            </a:pPr>
            <a:r>
              <a:rPr lang="en-US" b="1" dirty="0">
                <a:solidFill>
                  <a:schemeClr val="tx1">
                    <a:lumMod val="75000"/>
                    <a:lumOff val="25000"/>
                  </a:schemeClr>
                </a:solidFill>
                <a:effectLst>
                  <a:outerShdw blurRad="38100" dist="38100" dir="2700000" algn="tl">
                    <a:srgbClr val="000000">
                      <a:alpha val="43137"/>
                    </a:srgbClr>
                  </a:outerShdw>
                </a:effectLst>
              </a:rPr>
              <a:t>Presentation slides </a:t>
            </a:r>
          </a:p>
          <a:p>
            <a:pPr marL="742950" lvl="1" indent="-285750" algn="just">
              <a:buClr>
                <a:schemeClr val="accent5"/>
              </a:buClr>
              <a:buFont typeface="Wingdings" panose="05000000000000000000" pitchFamily="2" charset="2"/>
              <a:buChar char="Ø"/>
            </a:pPr>
            <a:r>
              <a:rPr lang="en-US" b="1" dirty="0">
                <a:solidFill>
                  <a:schemeClr val="tx1">
                    <a:lumMod val="75000"/>
                    <a:lumOff val="25000"/>
                  </a:schemeClr>
                </a:solidFill>
                <a:effectLst>
                  <a:outerShdw blurRad="38100" dist="38100" dir="2700000" algn="tl">
                    <a:srgbClr val="000000">
                      <a:alpha val="43137"/>
                    </a:srgbClr>
                  </a:outerShdw>
                </a:effectLst>
              </a:rPr>
              <a:t>Assessment materials </a:t>
            </a:r>
            <a:r>
              <a:rPr lang="en-US" b="1" dirty="0">
                <a:solidFill>
                  <a:schemeClr val="tx1">
                    <a:lumMod val="75000"/>
                    <a:lumOff val="25000"/>
                  </a:schemeClr>
                </a:solidFill>
              </a:rPr>
              <a:t>such us FAQs, multiple choice question and case studies. </a:t>
            </a:r>
          </a:p>
          <a:p>
            <a:pPr marL="285750" indent="-285750" algn="just">
              <a:buClr>
                <a:schemeClr val="accent5"/>
              </a:buClr>
              <a:buFont typeface="Wingdings" panose="05000000000000000000" pitchFamily="2" charset="2"/>
              <a:buChar char="v"/>
            </a:pPr>
            <a:endParaRPr lang="en-GB" b="1" dirty="0">
              <a:solidFill>
                <a:srgbClr val="FF0000"/>
              </a:solidFill>
            </a:endParaRPr>
          </a:p>
          <a:p>
            <a:pPr marL="285750" indent="-285750" algn="just">
              <a:buClr>
                <a:schemeClr val="accent5"/>
              </a:buClr>
              <a:buFont typeface="Wingdings" panose="05000000000000000000" pitchFamily="2" charset="2"/>
              <a:buChar char="v"/>
            </a:pPr>
            <a:endParaRPr lang="en-US" b="1" dirty="0">
              <a:solidFill>
                <a:srgbClr val="FF0000"/>
              </a:solidFill>
            </a:endParaRPr>
          </a:p>
        </p:txBody>
      </p:sp>
      <p:pic>
        <p:nvPicPr>
          <p:cNvPr id="6" name="Marcador de contenido 22" descr="Libros">
            <a:extLst>
              <a:ext uri="{FF2B5EF4-FFF2-40B4-BE49-F238E27FC236}">
                <a16:creationId xmlns:a16="http://schemas.microsoft.com/office/drawing/2014/main" id="{78A8560A-938A-4672-91B0-E7BE08F2EA17}"/>
              </a:ext>
            </a:extLst>
          </p:cNvPr>
          <p:cNvPicPr>
            <a:picLocks noChangeAspect="1"/>
          </p:cNvPicPr>
          <p:nvPr/>
        </p:nvPicPr>
        <p:blipFill>
          <a:blip r:embed="rId2" cstate="hqprint">
            <a:extLst>
              <a:ext uri="{28A0092B-C50C-407E-A947-70E740481C1C}">
                <a14:useLocalDpi xmlns:a14="http://schemas.microsoft.com/office/drawing/2010/main" val="0"/>
              </a:ext>
              <a:ext uri="{96DAC541-7B7A-43D3-8B79-37D633B846F1}">
                <asvg:svgBlip xmlns:asvg="http://schemas.microsoft.com/office/drawing/2016/SVG/main" xmlns="" r:embed="rId3"/>
              </a:ext>
            </a:extLst>
          </a:blip>
          <a:stretch>
            <a:fillRect/>
          </a:stretch>
        </p:blipFill>
        <p:spPr>
          <a:xfrm>
            <a:off x="9253571" y="4271486"/>
            <a:ext cx="715893" cy="715893"/>
          </a:xfrm>
          <a:prstGeom prst="rect">
            <a:avLst/>
          </a:prstGeom>
        </p:spPr>
      </p:pic>
      <p:pic>
        <p:nvPicPr>
          <p:cNvPr id="7" name="Gráfico 6" descr="Lista de comprobación con relleno sólido">
            <a:extLst>
              <a:ext uri="{FF2B5EF4-FFF2-40B4-BE49-F238E27FC236}">
                <a16:creationId xmlns:a16="http://schemas.microsoft.com/office/drawing/2014/main" id="{34EFFEBE-A3B5-42E7-9CB0-33A5A885AC81}"/>
              </a:ext>
            </a:extLst>
          </p:cNvPr>
          <p:cNvPicPr>
            <a:picLocks noChangeAspect="1"/>
          </p:cNvPicPr>
          <p:nvPr/>
        </p:nvPicPr>
        <p:blipFill>
          <a:blip r:embed="rId4" cstate="hqprint">
            <a:extLst>
              <a:ext uri="{28A0092B-C50C-407E-A947-70E740481C1C}">
                <a14:useLocalDpi xmlns:a14="http://schemas.microsoft.com/office/drawing/2010/main" val="0"/>
              </a:ext>
              <a:ext uri="{96DAC541-7B7A-43D3-8B79-37D633B846F1}">
                <asvg:svgBlip xmlns:asvg="http://schemas.microsoft.com/office/drawing/2016/SVG/main" xmlns="" r:embed="rId5"/>
              </a:ext>
            </a:extLst>
          </a:blip>
          <a:stretch>
            <a:fillRect/>
          </a:stretch>
        </p:blipFill>
        <p:spPr>
          <a:xfrm rot="968242">
            <a:off x="9611518" y="5096399"/>
            <a:ext cx="715893" cy="715893"/>
          </a:xfrm>
          <a:prstGeom prst="rect">
            <a:avLst/>
          </a:prstGeom>
        </p:spPr>
      </p:pic>
      <p:pic>
        <p:nvPicPr>
          <p:cNvPr id="11" name="Gráfico 10" descr="Presentación con elemento multimedia con relleno sólido">
            <a:extLst>
              <a:ext uri="{FF2B5EF4-FFF2-40B4-BE49-F238E27FC236}">
                <a16:creationId xmlns:a16="http://schemas.microsoft.com/office/drawing/2014/main" id="{DA54BBC3-5F0C-4954-B7AC-D7E46F9B1368}"/>
              </a:ext>
            </a:extLst>
          </p:cNvPr>
          <p:cNvPicPr>
            <a:picLocks noChangeAspect="1"/>
          </p:cNvPicPr>
          <p:nvPr/>
        </p:nvPicPr>
        <p:blipFill>
          <a:blip r:embed="rId6" cstate="hqprint">
            <a:extLst>
              <a:ext uri="{28A0092B-C50C-407E-A947-70E740481C1C}">
                <a14:useLocalDpi xmlns:a14="http://schemas.microsoft.com/office/drawing/2010/main" val="0"/>
              </a:ext>
              <a:ext uri="{96DAC541-7B7A-43D3-8B79-37D633B846F1}">
                <asvg:svgBlip xmlns:asvg="http://schemas.microsoft.com/office/drawing/2016/SVG/main" xmlns="" r:embed="rId7"/>
              </a:ext>
            </a:extLst>
          </a:blip>
          <a:stretch>
            <a:fillRect/>
          </a:stretch>
        </p:blipFill>
        <p:spPr>
          <a:xfrm rot="20934957">
            <a:off x="10363167" y="4402586"/>
            <a:ext cx="815146" cy="815146"/>
          </a:xfrm>
          <a:prstGeom prst="rect">
            <a:avLst/>
          </a:prstGeom>
        </p:spPr>
      </p:pic>
      <p:sp>
        <p:nvSpPr>
          <p:cNvPr id="13" name="Rectángulo 1">
            <a:extLst>
              <a:ext uri="{FF2B5EF4-FFF2-40B4-BE49-F238E27FC236}">
                <a16:creationId xmlns:a16="http://schemas.microsoft.com/office/drawing/2014/main" id="{B7A227C9-F884-464B-BAD7-522D41A9EBBF}"/>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16" name="Titel 1">
            <a:extLst>
              <a:ext uri="{FF2B5EF4-FFF2-40B4-BE49-F238E27FC236}">
                <a16:creationId xmlns:a16="http://schemas.microsoft.com/office/drawing/2014/main" id="{6DEB4104-3095-4AF4-A95B-503A9DA0D603}"/>
              </a:ext>
            </a:extLst>
          </p:cNvPr>
          <p:cNvSpPr txBox="1">
            <a:spLocks/>
          </p:cNvSpPr>
          <p:nvPr/>
        </p:nvSpPr>
        <p:spPr>
          <a:xfrm>
            <a:off x="1097280" y="95741"/>
            <a:ext cx="10058400" cy="1450757"/>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600" kern="1200" spc="-50" baseline="0">
                <a:solidFill>
                  <a:schemeClr val="tx1">
                    <a:lumMod val="75000"/>
                    <a:lumOff val="25000"/>
                  </a:schemeClr>
                </a:solidFill>
                <a:latin typeface="Bahnschrift Light SemiCondensed" panose="020B0502040204020203" pitchFamily="34" charset="0"/>
                <a:ea typeface="+mj-ea"/>
                <a:cs typeface="+mj-cs"/>
              </a:defRPr>
            </a:lvl1pPr>
          </a:lstStyle>
          <a:p>
            <a:r>
              <a:rPr lang="de-DE"/>
              <a:t>ACTIVITY PROGRESS</a:t>
            </a:r>
          </a:p>
        </p:txBody>
      </p:sp>
    </p:spTree>
    <p:extLst>
      <p:ext uri="{BB962C8B-B14F-4D97-AF65-F5344CB8AC3E}">
        <p14:creationId xmlns:p14="http://schemas.microsoft.com/office/powerpoint/2010/main" val="6913993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Diagrama 10">
            <a:extLst>
              <a:ext uri="{FF2B5EF4-FFF2-40B4-BE49-F238E27FC236}">
                <a16:creationId xmlns:a16="http://schemas.microsoft.com/office/drawing/2014/main" id="{2A79BC93-F6E2-4A0C-A795-89AF6B34F862}"/>
              </a:ext>
            </a:extLst>
          </p:cNvPr>
          <p:cNvGraphicFramePr/>
          <p:nvPr>
            <p:extLst>
              <p:ext uri="{D42A27DB-BD31-4B8C-83A1-F6EECF244321}">
                <p14:modId xmlns:p14="http://schemas.microsoft.com/office/powerpoint/2010/main" val="221266667"/>
              </p:ext>
            </p:extLst>
          </p:nvPr>
        </p:nvGraphicFramePr>
        <p:xfrm>
          <a:off x="265432" y="1378319"/>
          <a:ext cx="11722096" cy="62573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pic>
        <p:nvPicPr>
          <p:cNvPr id="14" name="Imagen 13">
            <a:extLst>
              <a:ext uri="{FF2B5EF4-FFF2-40B4-BE49-F238E27FC236}">
                <a16:creationId xmlns:a16="http://schemas.microsoft.com/office/drawing/2014/main" id="{798DE4A2-91A0-4A72-BE80-3EDE4DF2D3A2}"/>
              </a:ext>
            </a:extLst>
          </p:cNvPr>
          <p:cNvPicPr>
            <a:picLocks noChangeAspect="1"/>
          </p:cNvPicPr>
          <p:nvPr/>
        </p:nvPicPr>
        <p:blipFill>
          <a:blip r:embed="rId8"/>
          <a:stretch>
            <a:fillRect/>
          </a:stretch>
        </p:blipFill>
        <p:spPr>
          <a:xfrm rot="21208548">
            <a:off x="359615" y="2913358"/>
            <a:ext cx="2949445" cy="2329346"/>
          </a:xfrm>
          <a:prstGeom prst="rect">
            <a:avLst/>
          </a:prstGeom>
          <a:ln>
            <a:noFill/>
          </a:ln>
          <a:effectLst>
            <a:outerShdw blurRad="292100" dist="139700" dir="2700000" algn="tl" rotWithShape="0">
              <a:srgbClr val="333333">
                <a:alpha val="65000"/>
              </a:srgbClr>
            </a:outerShdw>
          </a:effectLst>
        </p:spPr>
      </p:pic>
      <p:sp>
        <p:nvSpPr>
          <p:cNvPr id="12" name="CuadroTexto 11">
            <a:extLst>
              <a:ext uri="{FF2B5EF4-FFF2-40B4-BE49-F238E27FC236}">
                <a16:creationId xmlns:a16="http://schemas.microsoft.com/office/drawing/2014/main" id="{D098564A-C580-49AB-8911-B12EE80CA4B0}"/>
              </a:ext>
            </a:extLst>
          </p:cNvPr>
          <p:cNvSpPr txBox="1"/>
          <p:nvPr/>
        </p:nvSpPr>
        <p:spPr>
          <a:xfrm>
            <a:off x="265432" y="2587128"/>
            <a:ext cx="1829540" cy="307777"/>
          </a:xfrm>
          <a:prstGeom prst="rect">
            <a:avLst/>
          </a:prstGeom>
          <a:noFill/>
        </p:spPr>
        <p:txBody>
          <a:bodyPr wrap="none" rtlCol="0">
            <a:spAutoFit/>
          </a:bodyPr>
          <a:lstStyle/>
          <a:p>
            <a:r>
              <a:rPr lang="es-ES" sz="1400" b="1" i="1" err="1"/>
              <a:t>Lecture</a:t>
            </a:r>
            <a:r>
              <a:rPr lang="es-ES" sz="1400" b="1" i="1"/>
              <a:t> notes </a:t>
            </a:r>
            <a:r>
              <a:rPr lang="en-GB" sz="1400" b="1" i="1"/>
              <a:t>example</a:t>
            </a:r>
            <a:endParaRPr lang="en-GB" b="1" i="1"/>
          </a:p>
        </p:txBody>
      </p:sp>
      <p:pic>
        <p:nvPicPr>
          <p:cNvPr id="17" name="Imagen 16">
            <a:extLst>
              <a:ext uri="{FF2B5EF4-FFF2-40B4-BE49-F238E27FC236}">
                <a16:creationId xmlns:a16="http://schemas.microsoft.com/office/drawing/2014/main" id="{2CE31E36-E0F1-433B-B859-30DFCD432A8D}"/>
              </a:ext>
            </a:extLst>
          </p:cNvPr>
          <p:cNvPicPr>
            <a:picLocks noChangeAspect="1"/>
          </p:cNvPicPr>
          <p:nvPr/>
        </p:nvPicPr>
        <p:blipFill rotWithShape="1">
          <a:blip r:embed="rId9"/>
          <a:srcRect l="2238" r="20708"/>
          <a:stretch/>
        </p:blipFill>
        <p:spPr>
          <a:xfrm rot="20717717">
            <a:off x="3996547" y="4397025"/>
            <a:ext cx="1996712" cy="1186073"/>
          </a:xfrm>
          <a:prstGeom prst="rect">
            <a:avLst/>
          </a:prstGeom>
          <a:ln>
            <a:noFill/>
          </a:ln>
          <a:effectLst>
            <a:outerShdw blurRad="292100" dist="139700" dir="2700000" algn="tl" rotWithShape="0">
              <a:srgbClr val="333333">
                <a:alpha val="65000"/>
              </a:srgbClr>
            </a:outerShdw>
          </a:effectLst>
        </p:spPr>
      </p:pic>
      <p:pic>
        <p:nvPicPr>
          <p:cNvPr id="23" name="Imagen 22">
            <a:extLst>
              <a:ext uri="{FF2B5EF4-FFF2-40B4-BE49-F238E27FC236}">
                <a16:creationId xmlns:a16="http://schemas.microsoft.com/office/drawing/2014/main" id="{F51DAED5-2A3F-43C1-8E27-D83EB60B6419}"/>
              </a:ext>
            </a:extLst>
          </p:cNvPr>
          <p:cNvPicPr>
            <a:picLocks noChangeAspect="1"/>
          </p:cNvPicPr>
          <p:nvPr/>
        </p:nvPicPr>
        <p:blipFill>
          <a:blip r:embed="rId10"/>
          <a:stretch>
            <a:fillRect/>
          </a:stretch>
        </p:blipFill>
        <p:spPr>
          <a:xfrm>
            <a:off x="3923420" y="3479180"/>
            <a:ext cx="2296330" cy="729144"/>
          </a:xfrm>
          <a:prstGeom prst="rect">
            <a:avLst/>
          </a:prstGeom>
          <a:ln>
            <a:noFill/>
          </a:ln>
          <a:effectLst>
            <a:outerShdw blurRad="292100" dist="139700" dir="2700000" algn="tl" rotWithShape="0">
              <a:srgbClr val="333333">
                <a:alpha val="65000"/>
              </a:srgbClr>
            </a:outerShdw>
          </a:effectLst>
        </p:spPr>
      </p:pic>
      <p:sp>
        <p:nvSpPr>
          <p:cNvPr id="21" name="CuadroTexto 20">
            <a:extLst>
              <a:ext uri="{FF2B5EF4-FFF2-40B4-BE49-F238E27FC236}">
                <a16:creationId xmlns:a16="http://schemas.microsoft.com/office/drawing/2014/main" id="{14165788-53DD-448F-AD69-1D7D2CA661ED}"/>
              </a:ext>
            </a:extLst>
          </p:cNvPr>
          <p:cNvSpPr txBox="1"/>
          <p:nvPr/>
        </p:nvSpPr>
        <p:spPr>
          <a:xfrm>
            <a:off x="4438874" y="5976538"/>
            <a:ext cx="4271749" cy="307777"/>
          </a:xfrm>
          <a:prstGeom prst="rect">
            <a:avLst/>
          </a:prstGeom>
          <a:noFill/>
        </p:spPr>
        <p:txBody>
          <a:bodyPr wrap="square" rtlCol="0">
            <a:spAutoFit/>
          </a:bodyPr>
          <a:lstStyle/>
          <a:p>
            <a:pPr algn="ctr">
              <a:spcBef>
                <a:spcPts val="1200"/>
              </a:spcBef>
            </a:pPr>
            <a:r>
              <a:rPr lang="en-US" sz="1400" b="1" i="1"/>
              <a:t>Training &amp; assessment material example</a:t>
            </a:r>
            <a:endParaRPr lang="en-GB" sz="1400" b="1" i="1"/>
          </a:p>
        </p:txBody>
      </p:sp>
      <p:pic>
        <p:nvPicPr>
          <p:cNvPr id="25" name="Imagen 24">
            <a:extLst>
              <a:ext uri="{FF2B5EF4-FFF2-40B4-BE49-F238E27FC236}">
                <a16:creationId xmlns:a16="http://schemas.microsoft.com/office/drawing/2014/main" id="{0EC749BE-2A53-4438-87BF-131F396A2003}"/>
              </a:ext>
            </a:extLst>
          </p:cNvPr>
          <p:cNvPicPr>
            <a:picLocks noChangeAspect="1"/>
          </p:cNvPicPr>
          <p:nvPr/>
        </p:nvPicPr>
        <p:blipFill>
          <a:blip r:embed="rId11"/>
          <a:stretch>
            <a:fillRect/>
          </a:stretch>
        </p:blipFill>
        <p:spPr>
          <a:xfrm>
            <a:off x="5286439" y="4969694"/>
            <a:ext cx="2747131" cy="1000611"/>
          </a:xfrm>
          <a:prstGeom prst="rect">
            <a:avLst/>
          </a:prstGeom>
          <a:ln>
            <a:noFill/>
          </a:ln>
          <a:effectLst>
            <a:outerShdw blurRad="292100" dist="139700" dir="2700000" algn="tl" rotWithShape="0">
              <a:srgbClr val="333333">
                <a:alpha val="65000"/>
              </a:srgbClr>
            </a:outerShdw>
          </a:effectLst>
        </p:spPr>
      </p:pic>
      <p:pic>
        <p:nvPicPr>
          <p:cNvPr id="19" name="Imagen 18">
            <a:extLst>
              <a:ext uri="{FF2B5EF4-FFF2-40B4-BE49-F238E27FC236}">
                <a16:creationId xmlns:a16="http://schemas.microsoft.com/office/drawing/2014/main" id="{D0C0AC2E-1534-4FCC-A626-DB3F6B766E58}"/>
              </a:ext>
            </a:extLst>
          </p:cNvPr>
          <p:cNvPicPr>
            <a:picLocks noChangeAspect="1"/>
          </p:cNvPicPr>
          <p:nvPr/>
        </p:nvPicPr>
        <p:blipFill rotWithShape="1">
          <a:blip r:embed="rId12"/>
          <a:srcRect r="6077"/>
          <a:stretch/>
        </p:blipFill>
        <p:spPr>
          <a:xfrm rot="385451">
            <a:off x="5865377" y="3850956"/>
            <a:ext cx="2354462" cy="1147762"/>
          </a:xfrm>
          <a:prstGeom prst="rect">
            <a:avLst/>
          </a:prstGeom>
          <a:ln>
            <a:noFill/>
          </a:ln>
          <a:effectLst>
            <a:outerShdw blurRad="292100" dist="139700" dir="2700000" algn="tl" rotWithShape="0">
              <a:srgbClr val="333333">
                <a:alpha val="65000"/>
              </a:srgbClr>
            </a:outerShdw>
          </a:effectLst>
        </p:spPr>
      </p:pic>
      <p:sp>
        <p:nvSpPr>
          <p:cNvPr id="28" name="CuadroTexto 27">
            <a:extLst>
              <a:ext uri="{FF2B5EF4-FFF2-40B4-BE49-F238E27FC236}">
                <a16:creationId xmlns:a16="http://schemas.microsoft.com/office/drawing/2014/main" id="{42F56543-CB50-4F2D-80FF-97ABDA9BD34A}"/>
              </a:ext>
            </a:extLst>
          </p:cNvPr>
          <p:cNvSpPr txBox="1"/>
          <p:nvPr/>
        </p:nvSpPr>
        <p:spPr>
          <a:xfrm>
            <a:off x="9921969" y="2641127"/>
            <a:ext cx="2024972" cy="307777"/>
          </a:xfrm>
          <a:prstGeom prst="rect">
            <a:avLst/>
          </a:prstGeom>
          <a:noFill/>
        </p:spPr>
        <p:txBody>
          <a:bodyPr wrap="square" rtlCol="0">
            <a:spAutoFit/>
          </a:bodyPr>
          <a:lstStyle/>
          <a:p>
            <a:pPr algn="ctr">
              <a:spcBef>
                <a:spcPts val="1200"/>
              </a:spcBef>
            </a:pPr>
            <a:r>
              <a:rPr lang="es-ES" sz="1400" b="1" i="1"/>
              <a:t>PPT </a:t>
            </a:r>
            <a:r>
              <a:rPr lang="es-ES" sz="1400" b="1" i="1" err="1"/>
              <a:t>Slides</a:t>
            </a:r>
            <a:r>
              <a:rPr lang="es-ES" sz="1400" b="1" i="1"/>
              <a:t> </a:t>
            </a:r>
            <a:r>
              <a:rPr lang="es-ES" sz="1400" b="1" i="1" err="1"/>
              <a:t>Example</a:t>
            </a:r>
            <a:endParaRPr lang="en-GB" sz="1400" b="1" i="1"/>
          </a:p>
        </p:txBody>
      </p:sp>
      <p:pic>
        <p:nvPicPr>
          <p:cNvPr id="27" name="Imagen 26">
            <a:extLst>
              <a:ext uri="{FF2B5EF4-FFF2-40B4-BE49-F238E27FC236}">
                <a16:creationId xmlns:a16="http://schemas.microsoft.com/office/drawing/2014/main" id="{D40C8511-3BFA-4EB5-9D85-1626B09281FE}"/>
              </a:ext>
            </a:extLst>
          </p:cNvPr>
          <p:cNvPicPr>
            <a:picLocks noChangeAspect="1"/>
          </p:cNvPicPr>
          <p:nvPr/>
        </p:nvPicPr>
        <p:blipFill>
          <a:blip r:embed="rId13"/>
          <a:stretch>
            <a:fillRect/>
          </a:stretch>
        </p:blipFill>
        <p:spPr>
          <a:xfrm>
            <a:off x="8710623" y="3042321"/>
            <a:ext cx="3040036" cy="1850113"/>
          </a:xfrm>
          <a:prstGeom prst="rect">
            <a:avLst/>
          </a:prstGeom>
          <a:ln>
            <a:noFill/>
          </a:ln>
          <a:effectLst>
            <a:outerShdw blurRad="292100" dist="139700" dir="2700000" algn="tl" rotWithShape="0">
              <a:srgbClr val="333333">
                <a:alpha val="65000"/>
              </a:srgbClr>
            </a:outerShdw>
          </a:effectLst>
        </p:spPr>
      </p:pic>
      <p:sp>
        <p:nvSpPr>
          <p:cNvPr id="31" name="Rectángulo 30">
            <a:extLst>
              <a:ext uri="{FF2B5EF4-FFF2-40B4-BE49-F238E27FC236}">
                <a16:creationId xmlns:a16="http://schemas.microsoft.com/office/drawing/2014/main" id="{A85A0AF0-9219-4A45-A318-1694EAEA3E46}"/>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GB" sz="2000" b="1">
                <a:solidFill>
                  <a:schemeClr val="bg1"/>
                </a:solidFill>
                <a:effectLst>
                  <a:outerShdw blurRad="38100" dist="38100" dir="2700000" algn="tl">
                    <a:srgbClr val="000000">
                      <a:alpha val="43137"/>
                    </a:srgbClr>
                  </a:outerShdw>
                </a:effectLst>
                <a:ea typeface="Adobe Heiti Std R" panose="020B0400000000000000" pitchFamily="34" charset="-128"/>
              </a:rPr>
              <a:t>LU1: Qualities of wood and its various applications in construction</a:t>
            </a:r>
            <a:endParaRPr lang="en-GB" sz="2000" b="1">
              <a:effectLst>
                <a:outerShdw blurRad="38100" dist="38100" dir="2700000" algn="tl">
                  <a:srgbClr val="000000">
                    <a:alpha val="43137"/>
                  </a:srgbClr>
                </a:outerShdw>
              </a:effectLst>
            </a:endParaRPr>
          </a:p>
        </p:txBody>
      </p:sp>
      <p:pic>
        <p:nvPicPr>
          <p:cNvPr id="1028" name="Picture 4" descr="Cerámica Sánchez Materiales obra, construcción Madera puertas armarios">
            <a:extLst>
              <a:ext uri="{FF2B5EF4-FFF2-40B4-BE49-F238E27FC236}">
                <a16:creationId xmlns:a16="http://schemas.microsoft.com/office/drawing/2014/main" id="{5BE8F0F3-5A48-471F-82AF-2E60E4279AC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222452" y="1384554"/>
            <a:ext cx="1655431" cy="14482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45021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What are the advantages of cross laminated timber compared to glulam and  solid wood?">
            <a:extLst>
              <a:ext uri="{FF2B5EF4-FFF2-40B4-BE49-F238E27FC236}">
                <a16:creationId xmlns:a16="http://schemas.microsoft.com/office/drawing/2014/main" id="{EC52F774-705C-4C65-888B-44DAC799E2D4}"/>
              </a:ext>
            </a:extLst>
          </p:cNvPr>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958808" y="5759729"/>
            <a:ext cx="1928011" cy="598989"/>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3" name="Kuva 17">
            <a:extLst>
              <a:ext uri="{FF2B5EF4-FFF2-40B4-BE49-F238E27FC236}">
                <a16:creationId xmlns:a16="http://schemas.microsoft.com/office/drawing/2014/main" id="{14008A1F-D831-469F-A712-C1FEBD82F311}"/>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9966" y="4136297"/>
            <a:ext cx="1782218" cy="1571524"/>
          </a:xfrm>
          <a:prstGeom prst="rect">
            <a:avLst/>
          </a:prstGeom>
          <a:noFill/>
          <a:ln>
            <a:noFill/>
          </a:ln>
          <a:effectLst>
            <a:outerShdw blurRad="63500" sx="102000" sy="102000" algn="ctr" rotWithShape="0">
              <a:prstClr val="black">
                <a:alpha val="40000"/>
              </a:prstClr>
            </a:outerShdw>
          </a:effectLst>
        </p:spPr>
      </p:pic>
      <p:pic>
        <p:nvPicPr>
          <p:cNvPr id="35" name="Kuva 11">
            <a:extLst>
              <a:ext uri="{FF2B5EF4-FFF2-40B4-BE49-F238E27FC236}">
                <a16:creationId xmlns:a16="http://schemas.microsoft.com/office/drawing/2014/main" id="{4B046D1E-F23A-49A6-AC05-F7A7D86941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82239" y="2962230"/>
            <a:ext cx="973532" cy="973532"/>
          </a:xfrm>
          <a:prstGeom prst="rect">
            <a:avLst/>
          </a:prstGeom>
          <a:effectLst>
            <a:outerShdw blurRad="63500" sx="102000" sy="102000" algn="ctr" rotWithShape="0">
              <a:prstClr val="black">
                <a:alpha val="40000"/>
              </a:prstClr>
            </a:outerShdw>
          </a:effectLst>
        </p:spPr>
      </p:pic>
      <p:pic>
        <p:nvPicPr>
          <p:cNvPr id="34" name="Kuva 4" descr="Kuva, joka sisältää kohteen ulko&#10;&#10;Kuvaus luotu automaattisesti">
            <a:extLst>
              <a:ext uri="{FF2B5EF4-FFF2-40B4-BE49-F238E27FC236}">
                <a16:creationId xmlns:a16="http://schemas.microsoft.com/office/drawing/2014/main" id="{36B193BD-D313-4BE6-ADD6-AF923C31DEBD}"/>
              </a:ext>
            </a:extLst>
          </p:cNvPr>
          <p:cNvPicPr>
            <a:picLocks noChangeAspect="1"/>
          </p:cNvPicPr>
          <p:nvPr/>
        </p:nvPicPr>
        <p:blipFill rotWithShape="1">
          <a:blip r:embed="rId6" cstate="hqprint">
            <a:extLst>
              <a:ext uri="{28A0092B-C50C-407E-A947-70E740481C1C}">
                <a14:useLocalDpi xmlns:a14="http://schemas.microsoft.com/office/drawing/2010/main" val="0"/>
              </a:ext>
            </a:extLst>
          </a:blip>
          <a:srcRect/>
          <a:stretch/>
        </p:blipFill>
        <p:spPr>
          <a:xfrm>
            <a:off x="8754764" y="2431253"/>
            <a:ext cx="1593889" cy="930097"/>
          </a:xfrm>
          <a:prstGeom prst="rect">
            <a:avLst/>
          </a:prstGeom>
          <a:effectLst>
            <a:outerShdw blurRad="63500" sx="102000" sy="102000" algn="ctr" rotWithShape="0">
              <a:prstClr val="black">
                <a:alpha val="40000"/>
              </a:prstClr>
            </a:outerShdw>
          </a:effectLst>
        </p:spPr>
      </p:pic>
      <p:graphicFrame>
        <p:nvGraphicFramePr>
          <p:cNvPr id="3" name="Diagrama 2">
            <a:extLst>
              <a:ext uri="{FF2B5EF4-FFF2-40B4-BE49-F238E27FC236}">
                <a16:creationId xmlns:a16="http://schemas.microsoft.com/office/drawing/2014/main" id="{5574950C-D2E2-4CE4-B6B4-7902EB67CE40}"/>
              </a:ext>
            </a:extLst>
          </p:cNvPr>
          <p:cNvGraphicFramePr/>
          <p:nvPr>
            <p:extLst>
              <p:ext uri="{D42A27DB-BD31-4B8C-83A1-F6EECF244321}">
                <p14:modId xmlns:p14="http://schemas.microsoft.com/office/powerpoint/2010/main" val="3638509611"/>
              </p:ext>
            </p:extLst>
          </p:nvPr>
        </p:nvGraphicFramePr>
        <p:xfrm>
          <a:off x="564249" y="2321905"/>
          <a:ext cx="11124462" cy="453609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26" name="Picture 2" descr="Estructuras de madera, cubiertas de madera, maderas estructurales, calculo  de estructuras de madera… | Cerchas de madera, Estructuras de madera,  Cubiertas de madera">
            <a:extLst>
              <a:ext uri="{FF2B5EF4-FFF2-40B4-BE49-F238E27FC236}">
                <a16:creationId xmlns:a16="http://schemas.microsoft.com/office/drawing/2014/main" id="{355453FC-5893-4719-B42A-65210F4326E8}"/>
              </a:ext>
            </a:extLst>
          </p:cNvPr>
          <p:cNvPicPr>
            <a:picLocks noChangeAspect="1" noChangeArrowheads="1"/>
          </p:cNvPicPr>
          <p:nvPr/>
        </p:nvPicPr>
        <p:blipFill>
          <a:blip r:embed="rId12" cstate="hqprint">
            <a:extLst>
              <a:ext uri="{28A0092B-C50C-407E-A947-70E740481C1C}">
                <a14:useLocalDpi xmlns:a14="http://schemas.microsoft.com/office/drawing/2010/main" val="0"/>
              </a:ext>
            </a:extLst>
          </a:blip>
          <a:srcRect/>
          <a:stretch>
            <a:fillRect/>
          </a:stretch>
        </p:blipFill>
        <p:spPr bwMode="auto">
          <a:xfrm rot="889846">
            <a:off x="10436626" y="3224581"/>
            <a:ext cx="1637512" cy="900507"/>
          </a:xfrm>
          <a:prstGeom prst="rect">
            <a:avLst/>
          </a:prstGeom>
          <a:noFill/>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6" name="Imagen 5">
            <a:extLst>
              <a:ext uri="{FF2B5EF4-FFF2-40B4-BE49-F238E27FC236}">
                <a16:creationId xmlns:a16="http://schemas.microsoft.com/office/drawing/2014/main" id="{D9498E53-9626-4102-BDAE-39DE62520C16}"/>
              </a:ext>
            </a:extLst>
          </p:cNvPr>
          <p:cNvPicPr>
            <a:picLocks noChangeAspect="1"/>
          </p:cNvPicPr>
          <p:nvPr/>
        </p:nvPicPr>
        <p:blipFill>
          <a:blip r:embed="rId13"/>
          <a:stretch>
            <a:fillRect/>
          </a:stretch>
        </p:blipFill>
        <p:spPr>
          <a:xfrm>
            <a:off x="9405989" y="5434374"/>
            <a:ext cx="1251947" cy="950030"/>
          </a:xfrm>
          <a:prstGeom prst="rect">
            <a:avLst/>
          </a:prstGeom>
          <a:effectLst>
            <a:outerShdw blurRad="63500" sx="102000" sy="102000" algn="ctr" rotWithShape="0">
              <a:prstClr val="black">
                <a:alpha val="40000"/>
              </a:prstClr>
            </a:outerShdw>
          </a:effectLst>
        </p:spPr>
      </p:pic>
      <p:sp>
        <p:nvSpPr>
          <p:cNvPr id="2" name="Titel 1">
            <a:extLst>
              <a:ext uri="{FF2B5EF4-FFF2-40B4-BE49-F238E27FC236}">
                <a16:creationId xmlns:a16="http://schemas.microsoft.com/office/drawing/2014/main" id="{7DBE8BFB-52D6-4E9A-8CD2-E65EC35284C6}"/>
              </a:ext>
            </a:extLst>
          </p:cNvPr>
          <p:cNvSpPr>
            <a:spLocks noGrp="1"/>
          </p:cNvSpPr>
          <p:nvPr>
            <p:ph type="title"/>
          </p:nvPr>
        </p:nvSpPr>
        <p:spPr>
          <a:xfrm>
            <a:off x="1097280" y="95741"/>
            <a:ext cx="10058400" cy="1450757"/>
          </a:xfrm>
        </p:spPr>
        <p:txBody>
          <a:bodyPr/>
          <a:lstStyle/>
          <a:p>
            <a:r>
              <a:rPr lang="de-DE"/>
              <a:t>ACTIVITY PROGRESS</a:t>
            </a:r>
          </a:p>
        </p:txBody>
      </p:sp>
      <p:sp>
        <p:nvSpPr>
          <p:cNvPr id="4" name="Rectángulo 1">
            <a:extLst>
              <a:ext uri="{FF2B5EF4-FFF2-40B4-BE49-F238E27FC236}">
                <a16:creationId xmlns:a16="http://schemas.microsoft.com/office/drawing/2014/main" id="{8301A81D-A773-4BA3-A218-B7EE7EB67384}"/>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7" name="Rectángulo 6">
            <a:extLst>
              <a:ext uri="{FF2B5EF4-FFF2-40B4-BE49-F238E27FC236}">
                <a16:creationId xmlns:a16="http://schemas.microsoft.com/office/drawing/2014/main" id="{780B1E14-AE68-436B-9E7E-AF590CA00F69}"/>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GB" sz="2000" b="1">
                <a:solidFill>
                  <a:schemeClr val="bg1"/>
                </a:solidFill>
                <a:effectLst>
                  <a:outerShdw blurRad="38100" dist="38100" dir="2700000" algn="tl">
                    <a:srgbClr val="000000">
                      <a:alpha val="43137"/>
                    </a:srgbClr>
                  </a:outerShdw>
                </a:effectLst>
                <a:ea typeface="Adobe Heiti Std R" panose="020B0400000000000000" pitchFamily="34" charset="-128"/>
              </a:rPr>
              <a:t>LU2: Timber construction, renovation and deconstruction </a:t>
            </a:r>
          </a:p>
        </p:txBody>
      </p:sp>
      <p:pic>
        <p:nvPicPr>
          <p:cNvPr id="16" name="Picture 2" descr="Terian Le Compte - Structural Models">
            <a:extLst>
              <a:ext uri="{FF2B5EF4-FFF2-40B4-BE49-F238E27FC236}">
                <a16:creationId xmlns:a16="http://schemas.microsoft.com/office/drawing/2014/main" id="{1EE4E17F-7B5B-4535-AD0D-DD81813F5057}"/>
              </a:ext>
            </a:extLst>
          </p:cNvPr>
          <p:cNvPicPr>
            <a:picLocks noChangeAspect="1" noChangeArrowheads="1"/>
          </p:cNvPicPr>
          <p:nvPr/>
        </p:nvPicPr>
        <p:blipFill>
          <a:blip r:embed="rId14" cstate="hqprint">
            <a:extLst>
              <a:ext uri="{28A0092B-C50C-407E-A947-70E740481C1C}">
                <a14:useLocalDpi xmlns:a14="http://schemas.microsoft.com/office/drawing/2010/main" val="0"/>
              </a:ext>
            </a:extLst>
          </a:blip>
          <a:srcRect/>
          <a:stretch>
            <a:fillRect/>
          </a:stretch>
        </p:blipFill>
        <p:spPr bwMode="auto">
          <a:xfrm>
            <a:off x="9921969" y="990992"/>
            <a:ext cx="973532" cy="1344520"/>
          </a:xfrm>
          <a:prstGeom prst="rect">
            <a:avLst/>
          </a:prstGeom>
          <a:noFill/>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8" name="Elipse 17" descr="Insignia 1 con relleno sólido">
            <a:extLst>
              <a:ext uri="{FF2B5EF4-FFF2-40B4-BE49-F238E27FC236}">
                <a16:creationId xmlns:a16="http://schemas.microsoft.com/office/drawing/2014/main" id="{BE7B7689-8409-4C16-8601-78F0925DC0E3}"/>
              </a:ext>
            </a:extLst>
          </p:cNvPr>
          <p:cNvSpPr/>
          <p:nvPr/>
        </p:nvSpPr>
        <p:spPr>
          <a:xfrm>
            <a:off x="1461387" y="3810681"/>
            <a:ext cx="563929" cy="556812"/>
          </a:xfrm>
          <a:prstGeom prst="ellipse">
            <a:avLst/>
          </a:prstGeom>
          <a:blipFill>
            <a:blip r:embed="rId15">
              <a:extLst>
                <a:ext uri="{96DAC541-7B7A-43D3-8B79-37D633B846F1}">
                  <asvg:svgBlip xmlns:asvg="http://schemas.microsoft.com/office/drawing/2016/SVG/main" xmlns="" r:embed="rId16"/>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20" name="Elipse 19" descr="Insignia con relleno sólido">
            <a:extLst>
              <a:ext uri="{FF2B5EF4-FFF2-40B4-BE49-F238E27FC236}">
                <a16:creationId xmlns:a16="http://schemas.microsoft.com/office/drawing/2014/main" id="{B39AFCE9-2A14-49B0-A6D3-E5E6B66F92DF}"/>
              </a:ext>
            </a:extLst>
          </p:cNvPr>
          <p:cNvSpPr/>
          <p:nvPr/>
        </p:nvSpPr>
        <p:spPr>
          <a:xfrm>
            <a:off x="2936169" y="5887655"/>
            <a:ext cx="558671" cy="556811"/>
          </a:xfrm>
          <a:prstGeom prst="ellipse">
            <a:avLst/>
          </a:prstGeom>
          <a: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22" name="Elipse 21" descr="Insignia 3 con relleno sólido">
            <a:extLst>
              <a:ext uri="{FF2B5EF4-FFF2-40B4-BE49-F238E27FC236}">
                <a16:creationId xmlns:a16="http://schemas.microsoft.com/office/drawing/2014/main" id="{018192F8-14FB-4E6D-B5AB-DDE3A02BE71B}"/>
              </a:ext>
            </a:extLst>
          </p:cNvPr>
          <p:cNvSpPr/>
          <p:nvPr/>
        </p:nvSpPr>
        <p:spPr>
          <a:xfrm>
            <a:off x="6126480" y="5893548"/>
            <a:ext cx="563929" cy="556812"/>
          </a:xfrm>
          <a:prstGeom prst="ellipse">
            <a:avLst/>
          </a:prstGeom>
          <a: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4" name="Elipse 23" descr="Insignia 4 con relleno sólido">
            <a:extLst>
              <a:ext uri="{FF2B5EF4-FFF2-40B4-BE49-F238E27FC236}">
                <a16:creationId xmlns:a16="http://schemas.microsoft.com/office/drawing/2014/main" id="{1E3770F1-5897-40C2-9C26-CD6D8BACE74E}"/>
              </a:ext>
            </a:extLst>
          </p:cNvPr>
          <p:cNvSpPr/>
          <p:nvPr/>
        </p:nvSpPr>
        <p:spPr>
          <a:xfrm>
            <a:off x="4963119" y="3850823"/>
            <a:ext cx="558672" cy="556812"/>
          </a:xfrm>
          <a:prstGeom prst="ellipse">
            <a:avLst/>
          </a:prstGeom>
          <a:blipFill>
            <a:blip r:embed="rId21" cstate="hqprint">
              <a:extLst>
                <a:ext uri="{28A0092B-C50C-407E-A947-70E740481C1C}">
                  <a14:useLocalDpi xmlns:a14="http://schemas.microsoft.com/office/drawing/2010/main" val="0"/>
                </a:ext>
                <a:ext uri="{96DAC541-7B7A-43D3-8B79-37D633B846F1}">
                  <asvg:svgBlip xmlns:asvg="http://schemas.microsoft.com/office/drawing/2016/SVG/main" xmlns="" r:embed="rId22"/>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29" name="Elipse 28" descr="Insignia 5 con relleno sólido">
            <a:extLst>
              <a:ext uri="{FF2B5EF4-FFF2-40B4-BE49-F238E27FC236}">
                <a16:creationId xmlns:a16="http://schemas.microsoft.com/office/drawing/2014/main" id="{B746D1C1-A77E-47E6-968E-929CDB01FA6F}"/>
              </a:ext>
            </a:extLst>
          </p:cNvPr>
          <p:cNvSpPr/>
          <p:nvPr/>
        </p:nvSpPr>
        <p:spPr>
          <a:xfrm>
            <a:off x="7814162" y="3657356"/>
            <a:ext cx="563929" cy="556812"/>
          </a:xfrm>
          <a:prstGeom prst="ellipse">
            <a:avLst/>
          </a:prstGeom>
          <a:blipFill>
            <a:blip r:embed="rId23" cstate="hqprint">
              <a:extLst>
                <a:ext uri="{28A0092B-C50C-407E-A947-70E740481C1C}">
                  <a14:useLocalDpi xmlns:a14="http://schemas.microsoft.com/office/drawing/2010/main" val="0"/>
                </a:ext>
                <a:ext uri="{96DAC541-7B7A-43D3-8B79-37D633B846F1}">
                  <asvg:svgBlip xmlns:asvg="http://schemas.microsoft.com/office/drawing/2016/SVG/main" xmlns="" r:embed="rId24"/>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0" name="Elipse 29" descr="Insignia 6 con relleno sólido">
            <a:extLst>
              <a:ext uri="{FF2B5EF4-FFF2-40B4-BE49-F238E27FC236}">
                <a16:creationId xmlns:a16="http://schemas.microsoft.com/office/drawing/2014/main" id="{FF8501C5-3860-49CB-B66A-37DF3D56B2E5}"/>
              </a:ext>
            </a:extLst>
          </p:cNvPr>
          <p:cNvSpPr/>
          <p:nvPr/>
        </p:nvSpPr>
        <p:spPr>
          <a:xfrm>
            <a:off x="8378091" y="5909389"/>
            <a:ext cx="563929" cy="556812"/>
          </a:xfrm>
          <a:prstGeom prst="ellipse">
            <a:avLst/>
          </a:prstGeom>
          <a:blipFill>
            <a:blip r:embed="rId25" cstate="hqprint">
              <a:extLst>
                <a:ext uri="{28A0092B-C50C-407E-A947-70E740481C1C}">
                  <a14:useLocalDpi xmlns:a14="http://schemas.microsoft.com/office/drawing/2010/main" val="0"/>
                </a:ext>
                <a:ext uri="{96DAC541-7B7A-43D3-8B79-37D633B846F1}">
                  <asvg:svgBlip xmlns:asvg="http://schemas.microsoft.com/office/drawing/2016/SVG/main" xmlns="" r:embed="rId26"/>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31" name="Elipse 30" descr="Insignia 7 con relleno sólido">
            <a:extLst>
              <a:ext uri="{FF2B5EF4-FFF2-40B4-BE49-F238E27FC236}">
                <a16:creationId xmlns:a16="http://schemas.microsoft.com/office/drawing/2014/main" id="{095917E7-26F7-4C4C-BDEB-FB6621FBC2FA}"/>
              </a:ext>
            </a:extLst>
          </p:cNvPr>
          <p:cNvSpPr/>
          <p:nvPr/>
        </p:nvSpPr>
        <p:spPr>
          <a:xfrm>
            <a:off x="10454618" y="4793256"/>
            <a:ext cx="566307" cy="571500"/>
          </a:xfrm>
          <a:prstGeom prst="ellipse">
            <a:avLst/>
          </a:prstGeom>
          <a:blipFill>
            <a:blip r:embed="rId27" cstate="hqprint">
              <a:extLst>
                <a:ext uri="{28A0092B-C50C-407E-A947-70E740481C1C}">
                  <a14:useLocalDpi xmlns:a14="http://schemas.microsoft.com/office/drawing/2010/main" val="0"/>
                </a:ext>
                <a:ext uri="{96DAC541-7B7A-43D3-8B79-37D633B846F1}">
                  <asvg:svgBlip xmlns:asvg="http://schemas.microsoft.com/office/drawing/2016/SVG/main" xmlns="" r:embed="rId28"/>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31539352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Diagrama 6">
            <a:extLst>
              <a:ext uri="{FF2B5EF4-FFF2-40B4-BE49-F238E27FC236}">
                <a16:creationId xmlns:a16="http://schemas.microsoft.com/office/drawing/2014/main" id="{D4C67F4C-C5F4-4404-B21C-2069B47009A1}"/>
              </a:ext>
            </a:extLst>
          </p:cNvPr>
          <p:cNvGraphicFramePr/>
          <p:nvPr>
            <p:extLst>
              <p:ext uri="{D42A27DB-BD31-4B8C-83A1-F6EECF244321}">
                <p14:modId xmlns:p14="http://schemas.microsoft.com/office/powerpoint/2010/main" val="1280671295"/>
              </p:ext>
            </p:extLst>
          </p:nvPr>
        </p:nvGraphicFramePr>
        <p:xfrm>
          <a:off x="300446" y="2340722"/>
          <a:ext cx="11388265" cy="45172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ángulo 1">
            <a:extLst>
              <a:ext uri="{FF2B5EF4-FFF2-40B4-BE49-F238E27FC236}">
                <a16:creationId xmlns:a16="http://schemas.microsoft.com/office/drawing/2014/main" id="{8301A81D-A773-4BA3-A218-B7EE7EB67384}"/>
              </a:ext>
            </a:extLst>
          </p:cNvPr>
          <p:cNvSpPr/>
          <p:nvPr/>
        </p:nvSpPr>
        <p:spPr>
          <a:xfrm>
            <a:off x="1097280" y="1737360"/>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sp>
        <p:nvSpPr>
          <p:cNvPr id="6" name="Rectángulo 5">
            <a:extLst>
              <a:ext uri="{FF2B5EF4-FFF2-40B4-BE49-F238E27FC236}">
                <a16:creationId xmlns:a16="http://schemas.microsoft.com/office/drawing/2014/main" id="{61E96E46-18F6-4A23-826D-A377A3536711}"/>
              </a:ext>
            </a:extLst>
          </p:cNvPr>
          <p:cNvSpPr/>
          <p:nvPr/>
        </p:nvSpPr>
        <p:spPr>
          <a:xfrm>
            <a:off x="564249" y="1778429"/>
            <a:ext cx="11124462" cy="447735"/>
          </a:xfrm>
          <a:prstGeom prst="rect">
            <a:avLst/>
          </a:prstGeom>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lvl="0" algn="ctr">
              <a:spcAft>
                <a:spcPts val="0"/>
              </a:spcAft>
            </a:pPr>
            <a:r>
              <a:rPr lang="en-US" sz="2000" b="1">
                <a:solidFill>
                  <a:schemeClr val="bg1"/>
                </a:solidFill>
                <a:effectLst>
                  <a:outerShdw blurRad="38100" dist="38100" dir="2700000" algn="tl">
                    <a:srgbClr val="000000">
                      <a:alpha val="43137"/>
                    </a:srgbClr>
                  </a:outerShdw>
                </a:effectLst>
                <a:ea typeface="Adobe Heiti Std R" panose="020B0400000000000000" pitchFamily="34" charset="-128"/>
              </a:rPr>
              <a:t>LU3: On-site wood construction assembling management</a:t>
            </a:r>
          </a:p>
        </p:txBody>
      </p:sp>
      <p:sp>
        <p:nvSpPr>
          <p:cNvPr id="8" name="Elipse 7" descr="Insignia 1 con relleno sólido">
            <a:extLst>
              <a:ext uri="{FF2B5EF4-FFF2-40B4-BE49-F238E27FC236}">
                <a16:creationId xmlns:a16="http://schemas.microsoft.com/office/drawing/2014/main" id="{24628048-475E-4E10-8E74-495A9CFB4AE6}"/>
              </a:ext>
            </a:extLst>
          </p:cNvPr>
          <p:cNvSpPr/>
          <p:nvPr/>
        </p:nvSpPr>
        <p:spPr>
          <a:xfrm>
            <a:off x="914321" y="2639496"/>
            <a:ext cx="566307" cy="571500"/>
          </a:xfrm>
          <a:prstGeom prst="ellipse">
            <a:avLst/>
          </a:prstGeom>
          <a:blipFill>
            <a:blip r:embed="rId7">
              <a:extLst>
                <a:ext uri="{96DAC541-7B7A-43D3-8B79-37D633B846F1}">
                  <asvg:svgBlip xmlns:asvg="http://schemas.microsoft.com/office/drawing/2016/SVG/main" xmlns="" r:embed="rId8"/>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9" name="Elipse 8" descr="Insignia con relleno sólido">
            <a:extLst>
              <a:ext uri="{FF2B5EF4-FFF2-40B4-BE49-F238E27FC236}">
                <a16:creationId xmlns:a16="http://schemas.microsoft.com/office/drawing/2014/main" id="{D1BE3A51-8D08-48AA-A9B8-281D030DA7E4}"/>
              </a:ext>
            </a:extLst>
          </p:cNvPr>
          <p:cNvSpPr/>
          <p:nvPr/>
        </p:nvSpPr>
        <p:spPr>
          <a:xfrm>
            <a:off x="2716493" y="3813055"/>
            <a:ext cx="563929" cy="556812"/>
          </a:xfrm>
          <a:prstGeom prst="ellipse">
            <a:avLst/>
          </a:prstGeom>
          <a:blipFill>
            <a:blip r:embed="rId9" cstate="hqprint">
              <a:extLst>
                <a:ext uri="{28A0092B-C50C-407E-A947-70E740481C1C}">
                  <a14:useLocalDpi xmlns:a14="http://schemas.microsoft.com/office/drawing/2010/main" val="0"/>
                </a:ext>
                <a:ext uri="{96DAC541-7B7A-43D3-8B79-37D633B846F1}">
                  <asvg:svgBlip xmlns:asvg="http://schemas.microsoft.com/office/drawing/2016/SVG/main" xmlns="" r:embed="rId10"/>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884566"/>
              <a:satOff val="-1158"/>
              <a:lumOff val="-569"/>
              <a:alphaOff val="0"/>
            </a:schemeClr>
          </a:effectRef>
          <a:fontRef idx="minor">
            <a:schemeClr val="dk1">
              <a:hueOff val="0"/>
              <a:satOff val="0"/>
              <a:lumOff val="0"/>
              <a:alphaOff val="0"/>
            </a:schemeClr>
          </a:fontRef>
        </p:style>
      </p:sp>
      <p:sp>
        <p:nvSpPr>
          <p:cNvPr id="10" name="Elipse 9" descr="Insignia 3 con relleno sólido">
            <a:extLst>
              <a:ext uri="{FF2B5EF4-FFF2-40B4-BE49-F238E27FC236}">
                <a16:creationId xmlns:a16="http://schemas.microsoft.com/office/drawing/2014/main" id="{88FC0F70-4CCF-4872-9BBA-BA599564B737}"/>
              </a:ext>
            </a:extLst>
          </p:cNvPr>
          <p:cNvSpPr/>
          <p:nvPr/>
        </p:nvSpPr>
        <p:spPr>
          <a:xfrm>
            <a:off x="4656604" y="4471647"/>
            <a:ext cx="563929" cy="556812"/>
          </a:xfrm>
          <a:prstGeom prst="ellipse">
            <a:avLst/>
          </a:prstGeom>
          <a:blipFill>
            <a:blip r:embed="rId11" cstate="hqprint">
              <a:extLst>
                <a:ext uri="{28A0092B-C50C-407E-A947-70E740481C1C}">
                  <a14:useLocalDpi xmlns:a14="http://schemas.microsoft.com/office/drawing/2010/main" val="0"/>
                </a:ext>
                <a:ext uri="{96DAC541-7B7A-43D3-8B79-37D633B846F1}">
                  <asvg:svgBlip xmlns:asvg="http://schemas.microsoft.com/office/drawing/2016/SVG/main" xmlns="" r:embed="rId12"/>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sp>
      <p:sp>
        <p:nvSpPr>
          <p:cNvPr id="11" name="Elipse 10" descr="Insignia 4 con relleno sólido">
            <a:extLst>
              <a:ext uri="{FF2B5EF4-FFF2-40B4-BE49-F238E27FC236}">
                <a16:creationId xmlns:a16="http://schemas.microsoft.com/office/drawing/2014/main" id="{5E7C4E60-37D5-4CF8-BE22-BB5C785581E5}"/>
              </a:ext>
            </a:extLst>
          </p:cNvPr>
          <p:cNvSpPr/>
          <p:nvPr/>
        </p:nvSpPr>
        <p:spPr>
          <a:xfrm>
            <a:off x="5459537" y="2486772"/>
            <a:ext cx="563929" cy="551141"/>
          </a:xfrm>
          <a:prstGeom prst="ellipse">
            <a:avLst/>
          </a:prstGeom>
          <a:blipFill>
            <a:blip r:embed="rId13" cstate="hqprint">
              <a:extLst>
                <a:ext uri="{28A0092B-C50C-407E-A947-70E740481C1C}">
                  <a14:useLocalDpi xmlns:a14="http://schemas.microsoft.com/office/drawing/2010/main" val="0"/>
                </a:ext>
                <a:ext uri="{96DAC541-7B7A-43D3-8B79-37D633B846F1}">
                  <asvg:svgBlip xmlns:asvg="http://schemas.microsoft.com/office/drawing/2016/SVG/main" xmlns="" r:embed="rId14"/>
                </a:ext>
              </a:extLst>
            </a:blip>
            <a:srcRect/>
            <a:stretch>
              <a:fillRect/>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1769133"/>
              <a:satOff val="-2316"/>
              <a:lumOff val="-1137"/>
              <a:alphaOff val="0"/>
            </a:schemeClr>
          </a:effectRef>
          <a:fontRef idx="minor">
            <a:schemeClr val="dk1">
              <a:hueOff val="0"/>
              <a:satOff val="0"/>
              <a:lumOff val="0"/>
              <a:alphaOff val="0"/>
            </a:schemeClr>
          </a:fontRef>
        </p:style>
        <p:txBody>
          <a:bodyPr/>
          <a:lstStyle/>
          <a:p>
            <a:endParaRPr lang="es-ES"/>
          </a:p>
        </p:txBody>
      </p:sp>
      <p:sp>
        <p:nvSpPr>
          <p:cNvPr id="12" name="Elipse 11" descr="Insignia 5 con relleno sólido">
            <a:extLst>
              <a:ext uri="{FF2B5EF4-FFF2-40B4-BE49-F238E27FC236}">
                <a16:creationId xmlns:a16="http://schemas.microsoft.com/office/drawing/2014/main" id="{57E6157D-19D4-4508-AEFA-1237D68FD996}"/>
              </a:ext>
            </a:extLst>
          </p:cNvPr>
          <p:cNvSpPr/>
          <p:nvPr/>
        </p:nvSpPr>
        <p:spPr>
          <a:xfrm>
            <a:off x="7493448" y="2798483"/>
            <a:ext cx="563929" cy="556812"/>
          </a:xfrm>
          <a:prstGeom prst="ellipse">
            <a:avLst/>
          </a:prstGeom>
          <a:blipFill>
            <a:blip r:embed="rId15" cstate="hqprint">
              <a:extLst>
                <a:ext uri="{28A0092B-C50C-407E-A947-70E740481C1C}">
                  <a14:useLocalDpi xmlns:a14="http://schemas.microsoft.com/office/drawing/2010/main" val="0"/>
                </a:ext>
                <a:ext uri="{96DAC541-7B7A-43D3-8B79-37D633B846F1}">
                  <asvg:svgBlip xmlns:asvg="http://schemas.microsoft.com/office/drawing/2016/SVG/main" xmlns="" r:embed="rId16"/>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3" name="Elipse 12" descr="Insignia 6 con relleno sólido">
            <a:extLst>
              <a:ext uri="{FF2B5EF4-FFF2-40B4-BE49-F238E27FC236}">
                <a16:creationId xmlns:a16="http://schemas.microsoft.com/office/drawing/2014/main" id="{083D7792-B120-41D4-8609-5428CBA37645}"/>
              </a:ext>
            </a:extLst>
          </p:cNvPr>
          <p:cNvSpPr/>
          <p:nvPr/>
        </p:nvSpPr>
        <p:spPr>
          <a:xfrm>
            <a:off x="8911579" y="4091461"/>
            <a:ext cx="563929" cy="556812"/>
          </a:xfrm>
          <a:prstGeom prst="ellipse">
            <a:avLst/>
          </a:prstGeom>
          <a:blipFill>
            <a:blip r:embed="rId17" cstate="hqprint">
              <a:extLst>
                <a:ext uri="{28A0092B-C50C-407E-A947-70E740481C1C}">
                  <a14:useLocalDpi xmlns:a14="http://schemas.microsoft.com/office/drawing/2010/main" val="0"/>
                </a:ext>
                <a:ext uri="{96DAC541-7B7A-43D3-8B79-37D633B846F1}">
                  <asvg:svgBlip xmlns:asvg="http://schemas.microsoft.com/office/drawing/2016/SVG/main" xmlns="" r:embed="rId18"/>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4" name="Elipse 13" descr="Insignia 7 con relleno sólido">
            <a:extLst>
              <a:ext uri="{FF2B5EF4-FFF2-40B4-BE49-F238E27FC236}">
                <a16:creationId xmlns:a16="http://schemas.microsoft.com/office/drawing/2014/main" id="{B3335A32-5341-4ED1-8627-E30323F6CAB5}"/>
              </a:ext>
            </a:extLst>
          </p:cNvPr>
          <p:cNvSpPr/>
          <p:nvPr/>
        </p:nvSpPr>
        <p:spPr>
          <a:xfrm>
            <a:off x="10811156" y="4720558"/>
            <a:ext cx="566307" cy="571500"/>
          </a:xfrm>
          <a:prstGeom prst="ellipse">
            <a:avLst/>
          </a:prstGeom>
          <a:blipFill>
            <a:blip r:embed="rId19" cstate="hqprint">
              <a:extLst>
                <a:ext uri="{28A0092B-C50C-407E-A947-70E740481C1C}">
                  <a14:useLocalDpi xmlns:a14="http://schemas.microsoft.com/office/drawing/2010/main" val="0"/>
                </a:ext>
                <a:ext uri="{96DAC541-7B7A-43D3-8B79-37D633B846F1}">
                  <asvg:svgBlip xmlns:asvg="http://schemas.microsoft.com/office/drawing/2016/SVG/main" xmlns="" r:embed="rId20"/>
                </a:ext>
              </a:extLst>
            </a:blip>
            <a:srcRect/>
            <a:stretch>
              <a:fillRect t="-1000" b="-1000"/>
            </a:stretch>
          </a:blipFill>
        </p:spPr>
        <p:style>
          <a:lnRef idx="1">
            <a:schemeClr val="accent5">
              <a:tint val="40000"/>
              <a:alpha val="90000"/>
              <a:hueOff val="0"/>
              <a:satOff val="0"/>
              <a:lumOff val="0"/>
              <a:alphaOff val="0"/>
            </a:schemeClr>
          </a:lnRef>
          <a:fillRef idx="1">
            <a:scrgbClr r="0" g="0" b="0"/>
          </a:fillRef>
          <a:effectRef idx="2">
            <a:schemeClr val="accent5">
              <a:tint val="40000"/>
              <a:alpha val="90000"/>
              <a:hueOff val="0"/>
              <a:satOff val="0"/>
              <a:lumOff val="0"/>
              <a:alphaOff val="0"/>
            </a:schemeClr>
          </a:effectRef>
          <a:fontRef idx="minor">
            <a:schemeClr val="dk1">
              <a:hueOff val="0"/>
              <a:satOff val="0"/>
              <a:lumOff val="0"/>
              <a:alphaOff val="0"/>
            </a:schemeClr>
          </a:fontRef>
        </p:style>
      </p:sp>
      <p:sp>
        <p:nvSpPr>
          <p:cNvPr id="17" name="Titel 1">
            <a:extLst>
              <a:ext uri="{FF2B5EF4-FFF2-40B4-BE49-F238E27FC236}">
                <a16:creationId xmlns:a16="http://schemas.microsoft.com/office/drawing/2014/main" id="{BDDB60C5-91A3-4618-B6AE-9DDD65782B03}"/>
              </a:ext>
            </a:extLst>
          </p:cNvPr>
          <p:cNvSpPr>
            <a:spLocks noGrp="1"/>
          </p:cNvSpPr>
          <p:nvPr>
            <p:ph type="title"/>
          </p:nvPr>
        </p:nvSpPr>
        <p:spPr>
          <a:xfrm>
            <a:off x="1097280" y="95741"/>
            <a:ext cx="10058400" cy="1450757"/>
          </a:xfrm>
        </p:spPr>
        <p:txBody>
          <a:bodyPr/>
          <a:lstStyle/>
          <a:p>
            <a:r>
              <a:rPr lang="de-DE"/>
              <a:t>ACTIVITY PROGRESS</a:t>
            </a:r>
          </a:p>
        </p:txBody>
      </p:sp>
      <p:sp>
        <p:nvSpPr>
          <p:cNvPr id="18" name="Rectángulo 1">
            <a:extLst>
              <a:ext uri="{FF2B5EF4-FFF2-40B4-BE49-F238E27FC236}">
                <a16:creationId xmlns:a16="http://schemas.microsoft.com/office/drawing/2014/main" id="{DEAF8D8F-DFAB-44F3-A2B1-42226A9AECF1}"/>
              </a:ext>
            </a:extLst>
          </p:cNvPr>
          <p:cNvSpPr/>
          <p:nvPr/>
        </p:nvSpPr>
        <p:spPr>
          <a:xfrm>
            <a:off x="1097280" y="1378319"/>
            <a:ext cx="6952528" cy="400110"/>
          </a:xfrm>
          <a:prstGeom prst="rect">
            <a:avLst/>
          </a:prstGeom>
        </p:spPr>
        <p:txBody>
          <a:bodyPr wrap="square">
            <a:spAutoFit/>
          </a:bodyPr>
          <a:lstStyle/>
          <a:p>
            <a:pPr lvl="0" algn="just">
              <a:buClr>
                <a:srgbClr val="00B050"/>
              </a:buClr>
            </a:pPr>
            <a:r>
              <a:rPr lang="en-US" sz="2000" b="1">
                <a:solidFill>
                  <a:prstClr val="black">
                    <a:hueOff val="0"/>
                    <a:satOff val="0"/>
                    <a:lumOff val="0"/>
                    <a:alphaOff val="0"/>
                  </a:prstClr>
                </a:solidFill>
                <a:latin typeface="Bahnschrift SemiBold SemiConden" panose="020B0502040204020203" pitchFamily="34" charset="0"/>
              </a:rPr>
              <a:t>O2-T2 Creation of educational resources </a:t>
            </a:r>
            <a:endParaRPr lang="es-ES" sz="2000" b="1">
              <a:solidFill>
                <a:prstClr val="black">
                  <a:hueOff val="0"/>
                  <a:satOff val="0"/>
                  <a:lumOff val="0"/>
                  <a:alphaOff val="0"/>
                </a:prstClr>
              </a:solidFill>
              <a:latin typeface="Bahnschrift SemiBold SemiConden" panose="020B0502040204020203" pitchFamily="34" charset="0"/>
            </a:endParaRPr>
          </a:p>
        </p:txBody>
      </p:sp>
      <p:pic>
        <p:nvPicPr>
          <p:cNvPr id="1026" name="Picture 2">
            <a:extLst>
              <a:ext uri="{FF2B5EF4-FFF2-40B4-BE49-F238E27FC236}">
                <a16:creationId xmlns:a16="http://schemas.microsoft.com/office/drawing/2014/main" id="{E86882C7-8F8C-44F3-B6CF-474966C7425F}"/>
              </a:ext>
            </a:extLst>
          </p:cNvPr>
          <p:cNvPicPr>
            <a:picLocks noChangeAspect="1" noChangeArrowheads="1"/>
          </p:cNvPicPr>
          <p:nvPr/>
        </p:nvPicPr>
        <p:blipFill>
          <a:blip r:embed="rId21" cstate="hqprint">
            <a:extLst>
              <a:ext uri="{28A0092B-C50C-407E-A947-70E740481C1C}">
                <a14:useLocalDpi xmlns:a14="http://schemas.microsoft.com/office/drawing/2010/main" val="0"/>
              </a:ext>
            </a:extLst>
          </a:blip>
          <a:srcRect/>
          <a:stretch>
            <a:fillRect/>
          </a:stretch>
        </p:blipFill>
        <p:spPr bwMode="auto">
          <a:xfrm>
            <a:off x="316069" y="4750053"/>
            <a:ext cx="1856192" cy="1392145"/>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Constr. en madriers Constr. en préfabriqué Statica Escalera Herraje  Visualización Conector metálico volver | siguiente Pagina 1/3 Tutorial  video Descargar la documentación Construcción de maderos La tradición en la  construcción en madera Es muy ...">
            <a:extLst>
              <a:ext uri="{FF2B5EF4-FFF2-40B4-BE49-F238E27FC236}">
                <a16:creationId xmlns:a16="http://schemas.microsoft.com/office/drawing/2014/main" id="{625640BF-E15A-458A-B18B-792536B96873}"/>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9616135" y="1234433"/>
            <a:ext cx="1195021" cy="1131287"/>
          </a:xfrm>
          <a:prstGeom prst="rect">
            <a:avLst/>
          </a:prstGeom>
          <a:noFill/>
          <a:extLst>
            <a:ext uri="{909E8E84-426E-40DD-AFC4-6F175D3DCCD1}">
              <a14:hiddenFill xmlns:a14="http://schemas.microsoft.com/office/drawing/2010/main">
                <a:solidFill>
                  <a:srgbClr val="FFFFFF"/>
                </a:solidFill>
              </a14:hiddenFill>
            </a:ext>
          </a:extLst>
        </p:spPr>
      </p:pic>
      <p:pic>
        <p:nvPicPr>
          <p:cNvPr id="21" name="Imagen 20">
            <a:extLst>
              <a:ext uri="{FF2B5EF4-FFF2-40B4-BE49-F238E27FC236}">
                <a16:creationId xmlns:a16="http://schemas.microsoft.com/office/drawing/2014/main" id="{7F983621-56E7-4CF6-82DB-5BFCE682B42B}"/>
              </a:ext>
            </a:extLst>
          </p:cNvPr>
          <p:cNvPicPr>
            <a:picLocks noChangeAspect="1"/>
          </p:cNvPicPr>
          <p:nvPr/>
        </p:nvPicPr>
        <p:blipFill>
          <a:blip r:embed="rId23">
            <a:clrChange>
              <a:clrFrom>
                <a:srgbClr val="FFFFFF"/>
              </a:clrFrom>
              <a:clrTo>
                <a:srgbClr val="FFFFFF">
                  <a:alpha val="0"/>
                </a:srgbClr>
              </a:clrTo>
            </a:clrChange>
          </a:blip>
          <a:stretch>
            <a:fillRect/>
          </a:stretch>
        </p:blipFill>
        <p:spPr>
          <a:xfrm rot="5400000">
            <a:off x="3286283" y="1976710"/>
            <a:ext cx="1510557" cy="2357943"/>
          </a:xfrm>
          <a:prstGeom prst="rect">
            <a:avLst/>
          </a:prstGeom>
        </p:spPr>
      </p:pic>
      <p:pic>
        <p:nvPicPr>
          <p:cNvPr id="33" name="Imagen 32" descr="Imagen que contiene Icono&#10;&#10;Descripción generada automáticamente">
            <a:extLst>
              <a:ext uri="{FF2B5EF4-FFF2-40B4-BE49-F238E27FC236}">
                <a16:creationId xmlns:a16="http://schemas.microsoft.com/office/drawing/2014/main" id="{C54C7DFD-EBF3-49FC-B4DB-8EB4DCD3162D}"/>
              </a:ext>
            </a:extLst>
          </p:cNvPr>
          <p:cNvPicPr>
            <a:picLocks noChangeAspect="1"/>
          </p:cNvPicPr>
          <p:nvPr/>
        </p:nvPicPr>
        <p:blipFill>
          <a:blip r:embed="rId24">
            <a:extLst>
              <a:ext uri="{BEBA8EAE-BF5A-486C-A8C5-ECC9F3942E4B}">
                <a14:imgProps xmlns:a14="http://schemas.microsoft.com/office/drawing/2010/main">
                  <a14:imgLayer r:embed="rId25">
                    <a14:imgEffect>
                      <a14:saturation sat="33000"/>
                    </a14:imgEffect>
                  </a14:imgLayer>
                </a14:imgProps>
              </a:ext>
              <a:ext uri="{28A0092B-C50C-407E-A947-70E740481C1C}">
                <a14:useLocalDpi xmlns:a14="http://schemas.microsoft.com/office/drawing/2010/main" val="0"/>
              </a:ext>
            </a:extLst>
          </a:blip>
          <a:stretch>
            <a:fillRect/>
          </a:stretch>
        </p:blipFill>
        <p:spPr>
          <a:xfrm>
            <a:off x="9317368" y="2626274"/>
            <a:ext cx="1870911" cy="1690623"/>
          </a:xfrm>
          <a:prstGeom prst="rect">
            <a:avLst/>
          </a:prstGeom>
        </p:spPr>
      </p:pic>
      <p:pic>
        <p:nvPicPr>
          <p:cNvPr id="34" name="Imagen 33">
            <a:extLst>
              <a:ext uri="{FF2B5EF4-FFF2-40B4-BE49-F238E27FC236}">
                <a16:creationId xmlns:a16="http://schemas.microsoft.com/office/drawing/2014/main" id="{6A55FE83-87D6-4B07-B24F-E8B09BA60D75}"/>
              </a:ext>
            </a:extLst>
          </p:cNvPr>
          <p:cNvPicPr>
            <a:picLocks noChangeAspect="1"/>
          </p:cNvPicPr>
          <p:nvPr/>
        </p:nvPicPr>
        <p:blipFill>
          <a:blip r:embed="rId26"/>
          <a:stretch>
            <a:fillRect/>
          </a:stretch>
        </p:blipFill>
        <p:spPr>
          <a:xfrm>
            <a:off x="6618402" y="4369867"/>
            <a:ext cx="1319349" cy="1798228"/>
          </a:xfrm>
          <a:prstGeom prst="rect">
            <a:avLst/>
          </a:prstGeom>
        </p:spPr>
      </p:pic>
    </p:spTree>
    <p:extLst>
      <p:ext uri="{BB962C8B-B14F-4D97-AF65-F5344CB8AC3E}">
        <p14:creationId xmlns:p14="http://schemas.microsoft.com/office/powerpoint/2010/main" val="2607868992"/>
      </p:ext>
    </p:extLst>
  </p:cSld>
  <p:clrMapOvr>
    <a:masterClrMapping/>
  </p:clrMapOvr>
</p:sld>
</file>

<file path=ppt/theme/theme1.xml><?xml version="1.0" encoding="utf-8"?>
<a:theme xmlns:a="http://schemas.openxmlformats.org/drawingml/2006/main" name="RetrospectVTI">
  <a:themeElements>
    <a:clrScheme name="Azul">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Retrospect">
      <a:majorFont>
        <a:latin typeface="Georgia Pro Cond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Speak Pro"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834</Words>
  <Application>Microsoft Office PowerPoint</Application>
  <PresentationFormat>Widescreen</PresentationFormat>
  <Paragraphs>125</Paragraphs>
  <Slides>12</Slides>
  <Notes>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12</vt:i4>
      </vt:variant>
    </vt:vector>
  </HeadingPairs>
  <TitlesOfParts>
    <vt:vector size="26" baseType="lpstr">
      <vt:lpstr>Adobe Heiti Std R</vt:lpstr>
      <vt:lpstr>Arabic Typesetting</vt:lpstr>
      <vt:lpstr>Arial</vt:lpstr>
      <vt:lpstr>Arial Narrow</vt:lpstr>
      <vt:lpstr>Bahnschrift</vt:lpstr>
      <vt:lpstr>Bahnschrift Light SemiCondensed</vt:lpstr>
      <vt:lpstr>Bahnschrift SemiBold SemiConden</vt:lpstr>
      <vt:lpstr>Calibri</vt:lpstr>
      <vt:lpstr>Calibri Light</vt:lpstr>
      <vt:lpstr>Speak Pro</vt:lpstr>
      <vt:lpstr>Times New Roman</vt:lpstr>
      <vt:lpstr>Wingdings</vt:lpstr>
      <vt:lpstr>RetrospectVTI</vt:lpstr>
      <vt:lpstr>Custom Design</vt:lpstr>
      <vt:lpstr>Up-skilling construction workers in wood construction methods for energy efficient buildings</vt:lpstr>
      <vt:lpstr>PROJECT AIM</vt:lpstr>
      <vt:lpstr>MAIN TARGET GROUPS</vt:lpstr>
      <vt:lpstr>PARTNERS</vt:lpstr>
      <vt:lpstr>3rd PROJECT MEETING</vt:lpstr>
      <vt:lpstr>PowerPoint Presentation</vt:lpstr>
      <vt:lpstr>ACTIVITY PROGRESS</vt:lpstr>
      <vt:lpstr>ACTIVITY PROGRESS</vt:lpstr>
      <vt:lpstr>ACTIVITY PROGRESS</vt:lpstr>
      <vt:lpstr>ACTIVITY PROGRESS</vt:lpstr>
      <vt:lpstr>ACTIVITY PROGRESS</vt:lpstr>
      <vt:lpstr>CONTACT US:    upwood2019@gmail.com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2021-03-26T17:15:31Z</dcterms:created>
  <dcterms:modified xsi:type="dcterms:W3CDTF">2021-11-14T18:15:09Z</dcterms:modified>
</cp:coreProperties>
</file>