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6" r:id="rId4"/>
    <p:sldId id="260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acial Indifference" panose="020B0604020202020204" charset="0"/>
      <p:regular r:id="rId11"/>
    </p:embeddedFont>
    <p:embeddedFont>
      <p:font typeface="Glacial Indifference Bold" panose="020B0604020202020204" charset="0"/>
      <p:regular r:id="rId12"/>
    </p:embeddedFont>
    <p:embeddedFont>
      <p:font typeface="League Spartan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A3ED-6765-462F-ABE4-0B3BED83981E}" v="2" dt="2020-12-15T16:08:1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lko, tie, rekka, perävaunu&#10;&#10;Kuvaus luotu automaattisesti">
            <a:extLst>
              <a:ext uri="{FF2B5EF4-FFF2-40B4-BE49-F238E27FC236}">
                <a16:creationId xmlns:a16="http://schemas.microsoft.com/office/drawing/2014/main" id="{7BF05D58-9592-4125-9B1D-BDC9DF53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82128"/>
            <a:ext cx="19800000" cy="1485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47958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000" spc="92" dirty="0">
                  <a:solidFill>
                    <a:srgbClr val="FEFFF8"/>
                  </a:solidFill>
                  <a:latin typeface="League Spartan"/>
                </a:rPr>
                <a:t>GUIDELINES FOR TRANSPORTING AND STORING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02-3/ LU3: </a:t>
              </a:r>
              <a:r>
                <a:rPr lang="fi-FI" sz="2400" spc="150" dirty="0">
                  <a:solidFill>
                    <a:srgbClr val="FEFFF8"/>
                  </a:solidFill>
                  <a:latin typeface="Glacial Indifference Bold"/>
                </a:rPr>
                <a:t>ON-SITE CONSTRUCTION ASSEMBLING MANAGEMENT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ulko, rekka, kuljetus, tie&#10;&#10;Kuvaus luotu automaattisesti">
            <a:extLst>
              <a:ext uri="{FF2B5EF4-FFF2-40B4-BE49-F238E27FC236}">
                <a16:creationId xmlns:a16="http://schemas.microsoft.com/office/drawing/2014/main" id="{1B454BC7-787F-4909-AA10-73CFCDD2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9"/>
          <a:stretch/>
        </p:blipFill>
        <p:spPr>
          <a:xfrm>
            <a:off x="6211549" y="577974"/>
            <a:ext cx="12076451" cy="82993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>
                  <a:solidFill>
                    <a:srgbClr val="456A2C"/>
                  </a:solidFill>
                  <a:latin typeface="League Spartan"/>
                </a:rPr>
                <a:t>PRESENTATION OVERVIEW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170132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Protection and local storage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Benefits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Frequently asked questions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Topics covered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37088D-86F1-4A73-9793-AFE3C2077EF4}"/>
              </a:ext>
            </a:extLst>
          </p:cNvPr>
          <p:cNvSpPr txBox="1"/>
          <p:nvPr/>
        </p:nvSpPr>
        <p:spPr>
          <a:xfrm>
            <a:off x="9651560" y="9596088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GUIDELINES FOR TRANSPORTING AND STORING STRUCTURES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419100"/>
            <a:ext cx="7114272" cy="694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protection of wood material during storage, transport and interim storage is important because the wood material tends to equilibrate with the surrounding conditions.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A poorly bonded or leaking rain cover moistens the surface wood, from where it is absorbed deeper into the wood material.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An oblique base causes a warped body that is no longer difficult to straighten.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It must also be remembered that the wood material is highly absorbent, so dirty or rusty water stains the surface of the wood material deeper.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3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Protection and local storage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09FED48-1034-4F6E-94FB-8960AB946A1C}"/>
              </a:ext>
            </a:extLst>
          </p:cNvPr>
          <p:cNvSpPr txBox="1"/>
          <p:nvPr/>
        </p:nvSpPr>
        <p:spPr>
          <a:xfrm>
            <a:off x="9651560" y="9596088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GUIDELINES FOR TRANSPORTING AND STORING STRUCTURES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398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Benefits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ENVIRONMENT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Properly stored preforms and properly prepared and executed transportation reduce material loss.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47338"/>
            <a:chOff x="0" y="-19050"/>
            <a:chExt cx="9013889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PRODUCTIVITY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A properly made transportation schedule and a delivery schedule tied to a construction schedule will increase productivity and reduce waiting times.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EFFICIENCY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right routines for storing and transporting preforms create efficiency and ensure quality is maintained.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11321"/>
            <a:chOff x="0" y="-19050"/>
            <a:chExt cx="9013889" cy="2681760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COSTS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Pre-designed and properly dimensioned protection measures for different materials reduce construction costs.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E7C0CA72-04D2-4770-A08F-5A0F3C250BC6}"/>
              </a:ext>
            </a:extLst>
          </p:cNvPr>
          <p:cNvSpPr txBox="1"/>
          <p:nvPr/>
        </p:nvSpPr>
        <p:spPr>
          <a:xfrm>
            <a:off x="9651560" y="9596088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GUIDELINES FOR TRANSPORTING AND STORING STRUCTURES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210</Words>
  <Application>Microsoft Office PowerPoint</Application>
  <PresentationFormat>Mukautettu</PresentationFormat>
  <Paragraphs>30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Glacial Indifference</vt:lpstr>
      <vt:lpstr>Calibri</vt:lpstr>
      <vt:lpstr>Arial</vt:lpstr>
      <vt:lpstr>League Spartan</vt:lpstr>
      <vt:lpstr>Glacial Indifference Bold</vt:lpstr>
      <vt:lpstr>Office Theme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39</cp:revision>
  <dcterms:created xsi:type="dcterms:W3CDTF">2006-08-16T00:00:00Z</dcterms:created>
  <dcterms:modified xsi:type="dcterms:W3CDTF">2021-02-15T15:57:00Z</dcterms:modified>
  <dc:identifier>DAD7Xzioke4</dc:identifier>
</cp:coreProperties>
</file>