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0000800000000000000" pitchFamily="50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7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439400" y="9791700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CERCHAS DE MADERA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69790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CERCHAS DE MADERA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02-6 / LU2: CONSTRUCCIÓN, RENOVACIÓN Y RECONSTRUCCIÓN DE MADERA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RESUMEN DE LA PRESENTACI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428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En general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Almacenamiento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Instalación de cerchas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Beneficios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Preguntas frecuentes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958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Temas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tratados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En</a:t>
              </a: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 general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644505" y="84006"/>
            <a:ext cx="9521576" cy="956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cerchas de cubiertas se utilizan, por ejemplo, como estructura de piso superior de soporte de carga para casas unifamiliares, edificios adosados y de apartamentos, y edificios de almacén.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cerchas de cubiertas tienen la marca CE y se fabrican bajo control de calidad.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cerchas de cubiertas utilizan abeto seco mecánicamente, cepillado y graduado de resistencia.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 entrega de las cerchas generalmente incluye dibujos estructurales NR, cálculos de resistencia e instrucciones de instalación y manejo para estructuras NR.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Partes de la cercha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Altura del cepillo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Varilla diagonal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Varilla vertical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Alero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Altura de apoyo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Amarre (brida inferior)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141708" y="6591302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1201400" y="8382006"/>
            <a:ext cx="1066800" cy="11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0972800" y="6947688"/>
            <a:ext cx="4800600" cy="30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 flipV="1">
            <a:off x="10972800" y="8093368"/>
            <a:ext cx="3810000" cy="4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1212067" y="8496300"/>
            <a:ext cx="15895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1882626" y="8737209"/>
            <a:ext cx="2087882" cy="64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 flipV="1">
            <a:off x="10972800" y="7636168"/>
            <a:ext cx="4419600" cy="2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591207"/>
            <a:ext cx="9521576" cy="868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armaduras de techo de madera se deben almacenar en el emplazamiento sobre una superficie horizontal para evitar la formación de deflexiones permanentes.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pletinas de unión de las cerchas se almacenan en posición vertical agrupadas y sostenidas por sus puntos de apoyo, y se debe tener cuidado para evitar que las rejillas se caigan.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Cuando se almacena en posición horizontal, los árboles base deben ser lo suficientemente densos y altos (500 mm) y horizontales.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Las rejillas deben protegerse de la lluvia, la nieve, el hielo y el contacto con el suelo en el almacén.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Se utiliza una cubierta impermeable para proteger el cercha, que debe mantenerse en su lugar incluso con vientos fuertes.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Debe dejarse un espacio de ventilación debajo de la cubierta para asegurar una ventilación adecuada en el área protegida.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304800" y="957263"/>
            <a:ext cx="7620001" cy="3001313"/>
            <a:chOff x="-2332628" y="-95249"/>
            <a:chExt cx="12171019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2332628" y="-95249"/>
              <a:ext cx="1217101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Almacenamiento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9298700"/>
            <a:chOff x="-1" y="-3114570"/>
            <a:chExt cx="13500331" cy="5830408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Instalaci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cercha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5174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Transporte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rejillas deben transportarse en posición vertical. Si dos o más cerchas se transportan horizontalmente, las estructuras deben atarse juntas.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Recepción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 entrega de las cerchas incluye cálculos de resistencia así como un dibujo a partir del cual se comprueba que se cumplen los requisitos presentados en la misma en la estructura. 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Los planos deben verificar lo siguiente: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Ubicación de los puntos de apoyo y ancho mínimo de la superficie de apoyo.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Espacio máximo entre filas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Varillas y extensiones con resistencia a deflexión, por ejemplo, conexión de estructuras NR entregadas en dos o más partes.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Asegurar que la cantidad de entrega de cerchas se corresponde con el contrato de pedido.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Almacenamiento</a:t>
              </a:r>
            </a:p>
            <a:p>
              <a:pPr lvl="2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rejillas se pueden almacenar tanto vertical como horizontalmente sobre una superficie plana, preferiblemente lejos del tráfico del sitio.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7990649"/>
            <a:chOff x="-1" y="-3114570"/>
            <a:chExt cx="13500331" cy="5010243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Instalaci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cercha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3541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Manejo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cerchas están diseñadas en posición vertical, por lo que deben manipularse y moverse en posición vertical.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Levantamiento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cerchas se pueden levantar como un paquete sobre los muros de carga desde el camión o el almacén del sitio. En el caso de armaduras largas, es aconsejable utilizar una viga de elevación.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Instalación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 instalación, fijación y soporte de las cerchas se deben llevar a cabo de acuerdo con las instrucciones.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Soporte de instalación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Durante la instalación de las cerchas, se deben colocar soportes, de manera que estas permanezcan unidas al edificio y a la carga de viento.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Proteccion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cerchas deben protegerse para que no se mojen tan pronto como sea posible después de la instalación.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Beneficios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80357" y="6672746"/>
            <a:ext cx="7276657" cy="1750502"/>
            <a:chOff x="-18731" y="394344"/>
            <a:chExt cx="9060779" cy="2334002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MEDIO AMBIENTE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Una celosía de madera es un material de construcción ecológico que se puede reciclar.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PRODUCTIVIDAD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cerchas de madera son componentes de construcción fuertes pero livianos que son fáciles de instalar y sujetar.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EFICIENCIA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Con la estructura de celosía, el piso superior se puede proteger rápidamente de la intemperie, incluso en edificios con grandes luces.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186518"/>
            <a:chOff x="0" y="-19050"/>
            <a:chExt cx="9013889" cy="235622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COSTOS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2147"/>
              <a:ext cx="9013889" cy="137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La estructura del techo hecha de madera aserrada mecánicamente es fuerte, pero económica y rápida de fabricar.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657</Words>
  <Application>Microsoft Office PowerPoint</Application>
  <PresentationFormat>Personalizado</PresentationFormat>
  <Paragraphs>78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Glacial Indifference</vt:lpstr>
      <vt:lpstr>Glacial Indifference Bold</vt:lpstr>
      <vt:lpstr>Arial</vt:lpstr>
      <vt:lpstr>League Spartan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65</cp:revision>
  <dcterms:created xsi:type="dcterms:W3CDTF">2006-08-16T00:00:00Z</dcterms:created>
  <dcterms:modified xsi:type="dcterms:W3CDTF">2022-01-11T10:15:26Z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